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618401922d1740ae" Type="http://schemas.openxmlformats.org/officeDocument/2006/relationships/officeDocument" Target="ppt/presentation.xml"/><Relationship Id="Ra0a98c55236f4dc4" Type="http://schemas.openxmlformats.org/package/2006/relationships/metadata/core-properties" Target="docProps/core.xml"/><Relationship Id="Rc79302ba72c247cf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6681318d35640f1"/>
  </p:sldMasterIdLst>
  <p:notesMasterIdLst>
    <p:notesMasterId xmlns:r="http://schemas.openxmlformats.org/officeDocument/2006/relationships" r:id="Ra925f9ce01684c28"/>
  </p:notesMasterIdLst>
  <p:sldIdLst>
    <p:sldId xmlns:r="http://schemas.openxmlformats.org/officeDocument/2006/relationships" id="256" r:id="R2c05ac9dfa184e92"/>
    <p:sldId xmlns:r="http://schemas.openxmlformats.org/officeDocument/2006/relationships" id="257" r:id="R60ad9ea209104f76"/>
    <p:sldId xmlns:r="http://schemas.openxmlformats.org/officeDocument/2006/relationships" id="258" r:id="R9d249ac526214ad8"/>
    <p:sldId xmlns:r="http://schemas.openxmlformats.org/officeDocument/2006/relationships" id="259" r:id="Rc3000feeec3244b9"/>
    <p:sldId xmlns:r="http://schemas.openxmlformats.org/officeDocument/2006/relationships" id="260" r:id="Rd2cb036ccacc4109"/>
    <p:sldId xmlns:r="http://schemas.openxmlformats.org/officeDocument/2006/relationships" id="261" r:id="Raf84d30a7c654744"/>
    <p:sldId xmlns:r="http://schemas.openxmlformats.org/officeDocument/2006/relationships" id="262" r:id="Rdbb286347eb84690"/>
    <p:sldId xmlns:r="http://schemas.openxmlformats.org/officeDocument/2006/relationships" id="263" r:id="R41787484093f4986"/>
    <p:sldId xmlns:r="http://schemas.openxmlformats.org/officeDocument/2006/relationships" id="264" r:id="R2af56d8f80024be3"/>
    <p:sldId xmlns:r="http://schemas.openxmlformats.org/officeDocument/2006/relationships" id="265" r:id="R4e20d98eb23f4767"/>
    <p:sldId xmlns:r="http://schemas.openxmlformats.org/officeDocument/2006/relationships" id="266" r:id="Ra074eb5ed73d4c5f"/>
    <p:sldId xmlns:r="http://schemas.openxmlformats.org/officeDocument/2006/relationships" id="267" r:id="Rd2ce66d5f9f54224"/>
    <p:sldId xmlns:r="http://schemas.openxmlformats.org/officeDocument/2006/relationships" id="268" r:id="R814e5168203d41a0"/>
    <p:sldId xmlns:r="http://schemas.openxmlformats.org/officeDocument/2006/relationships" id="269" r:id="R21d13a2df36b4701"/>
    <p:sldId xmlns:r="http://schemas.openxmlformats.org/officeDocument/2006/relationships" id="270" r:id="R60b31ec461734dee"/>
    <p:sldId xmlns:r="http://schemas.openxmlformats.org/officeDocument/2006/relationships" id="271" r:id="R77ef70966f694c09"/>
    <p:sldId xmlns:r="http://schemas.openxmlformats.org/officeDocument/2006/relationships" id="272" r:id="Rd6cbd1802fbc4244"/>
    <p:sldId xmlns:r="http://schemas.openxmlformats.org/officeDocument/2006/relationships" id="273" r:id="R62f6f075f30c4220"/>
    <p:sldId xmlns:r="http://schemas.openxmlformats.org/officeDocument/2006/relationships" id="274" r:id="Ra43610d1907c4e97"/>
    <p:sldId xmlns:r="http://schemas.openxmlformats.org/officeDocument/2006/relationships" id="275" r:id="R913e5c3482254b13"/>
    <p:sldId xmlns:r="http://schemas.openxmlformats.org/officeDocument/2006/relationships" id="276" r:id="Rd82f31345bdf4cf8"/>
    <p:sldId xmlns:r="http://schemas.openxmlformats.org/officeDocument/2006/relationships" id="277" r:id="Rbeea56da4b3a408e"/>
    <p:sldId xmlns:r="http://schemas.openxmlformats.org/officeDocument/2006/relationships" id="278" r:id="Re268fc49d7f849a8"/>
    <p:sldId xmlns:r="http://schemas.openxmlformats.org/officeDocument/2006/relationships" id="279" r:id="R6cbead4fc0904b3e"/>
    <p:sldId xmlns:ns0="http://schemas.openxmlformats.org/officeDocument/2006/relationships" id="280" ns0:id="rId31"/>
    <p:sldId xmlns:ns0="http://schemas.openxmlformats.org/officeDocument/2006/relationships" id="281" ns0:id="rId32"/>
    <p:sldId xmlns:ns0="http://schemas.openxmlformats.org/officeDocument/2006/relationships" id="282" ns0:id="rId33"/>
  </p:sldIdLst>
  <p:sldSz cx="12191695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4572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<?xml version='1.0' encoding='UTF-8' standalone='yes'?>
<Relationships xmlns="http://schemas.openxmlformats.org/package/2006/relationships"><Relationship Id="R1fb4cf4c1cca4170" Type="http://schemas.openxmlformats.org/officeDocument/2006/relationships/tableStyles" Target="tableStyles.xml"/><Relationship Id="R212793eba8fd4978" Type="http://schemas.openxmlformats.org/officeDocument/2006/relationships/theme" Target="theme/theme1.xml"/><Relationship Id="R21d13a2df36b4701" Type="http://schemas.openxmlformats.org/officeDocument/2006/relationships/slide" Target="slides/slide14.xml"/><Relationship Id="R2af56d8f80024be3" Type="http://schemas.openxmlformats.org/officeDocument/2006/relationships/slide" Target="slides/slide9.xml"/><Relationship Id="R2c05ac9dfa184e92" Type="http://schemas.openxmlformats.org/officeDocument/2006/relationships/slide" Target="slides/slide1.xml"/><Relationship Id="R41787484093f4986" Type="http://schemas.openxmlformats.org/officeDocument/2006/relationships/slide" Target="slides/slide8.xml"/><Relationship Id="R4e20d98eb23f4767" Type="http://schemas.openxmlformats.org/officeDocument/2006/relationships/slide" Target="slides/slide10.xml"/><Relationship Id="R60ad9ea209104f76" Type="http://schemas.openxmlformats.org/officeDocument/2006/relationships/slide" Target="slides/slide2.xml"/><Relationship Id="R60b31ec461734dee" Type="http://schemas.openxmlformats.org/officeDocument/2006/relationships/slide" Target="slides/slide15.xml"/><Relationship Id="R62f6f075f30c4220" Type="http://schemas.openxmlformats.org/officeDocument/2006/relationships/slide" Target="slides/slide18.xml"/><Relationship Id="R63cd74afc563467d" Type="http://schemas.openxmlformats.org/officeDocument/2006/relationships/presProps" Target="presProps.xml"/><Relationship Id="R6cbead4fc0904b3e" Type="http://schemas.openxmlformats.org/officeDocument/2006/relationships/slide" Target="slides/slide24.xml"/><Relationship Id="R77ef70966f694c09" Type="http://schemas.openxmlformats.org/officeDocument/2006/relationships/slide" Target="slides/slide16.xml"/><Relationship Id="R814e5168203d41a0" Type="http://schemas.openxmlformats.org/officeDocument/2006/relationships/slide" Target="slides/slide13.xml"/><Relationship Id="R913e5c3482254b13" Type="http://schemas.openxmlformats.org/officeDocument/2006/relationships/slide" Target="slides/slide20.xml"/><Relationship Id="R94a589bf9cd749e9" Type="http://schemas.openxmlformats.org/officeDocument/2006/relationships/viewProps" Target="viewProps.xml"/><Relationship Id="R96681318d35640f1" Type="http://schemas.openxmlformats.org/officeDocument/2006/relationships/slideMaster" Target="slideMasters/slideMaster1.xml"/><Relationship Id="R9d249ac526214ad8" Type="http://schemas.openxmlformats.org/officeDocument/2006/relationships/slide" Target="slides/slide3.xml"/><Relationship Id="Ra074eb5ed73d4c5f" Type="http://schemas.openxmlformats.org/officeDocument/2006/relationships/slide" Target="slides/slide11.xml"/><Relationship Id="Ra43610d1907c4e97" Type="http://schemas.openxmlformats.org/officeDocument/2006/relationships/slide" Target="slides/slide19.xml"/><Relationship Id="Ra925f9ce01684c28" Type="http://schemas.openxmlformats.org/officeDocument/2006/relationships/notesMaster" Target="notesMasters/notesMaster1.xml"/><Relationship Id="Raf84d30a7c654744" Type="http://schemas.openxmlformats.org/officeDocument/2006/relationships/slide" Target="slides/slide6.xml"/><Relationship Id="Rbeea56da4b3a408e" Type="http://schemas.openxmlformats.org/officeDocument/2006/relationships/slide" Target="slides/slide22.xml"/><Relationship Id="Rc3000feeec3244b9" Type="http://schemas.openxmlformats.org/officeDocument/2006/relationships/slide" Target="slides/slide4.xml"/><Relationship Id="Rd2cb036ccacc4109" Type="http://schemas.openxmlformats.org/officeDocument/2006/relationships/slide" Target="slides/slide5.xml"/><Relationship Id="Rd2ce66d5f9f54224" Type="http://schemas.openxmlformats.org/officeDocument/2006/relationships/slide" Target="slides/slide12.xml"/><Relationship Id="Rd6cbd1802fbc4244" Type="http://schemas.openxmlformats.org/officeDocument/2006/relationships/slide" Target="slides/slide17.xml"/><Relationship Id="Rd82f31345bdf4cf8" Type="http://schemas.openxmlformats.org/officeDocument/2006/relationships/slide" Target="slides/slide21.xml"/><Relationship Id="Rdbb286347eb84690" Type="http://schemas.openxmlformats.org/officeDocument/2006/relationships/slide" Target="slides/slide7.xml"/><Relationship Id="Re268fc49d7f849a8" Type="http://schemas.openxmlformats.org/officeDocument/2006/relationships/slide" Target="slides/slide23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2170b298892d4e35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430a6369f0c444ff" Type="http://schemas.openxmlformats.org/officeDocument/2006/relationships/slide" Target="../slides/slide1.xml"/><Relationship Id="R638d80db0699443b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29e66e5fad034647" Type="http://schemas.openxmlformats.org/officeDocument/2006/relationships/notesMaster" Target="../notesMasters/notesMaster1.xml"/><Relationship Id="R71c1270be54d4396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3f4401f396174add" Type="http://schemas.openxmlformats.org/officeDocument/2006/relationships/slide" Target="../slides/slide3.xml"/><Relationship Id="Rb639dab851e44373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689e35bd8c164df9" Type="http://schemas.openxmlformats.org/officeDocument/2006/relationships/slide" Target="../slides/slide4.xml"/><Relationship Id="Rc0bed5b67f2a43d9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7587adafc1f943e9" Type="http://schemas.openxmlformats.org/officeDocument/2006/relationships/slide" Target="../slides/slide5.xml"/><Relationship Id="Rb944726cd7f7417e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1c25110b18e647b6" Type="http://schemas.openxmlformats.org/officeDocument/2006/relationships/slide" Target="../slides/slide6.xml"/><Relationship Id="Re4d844e3ad48412b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b982ae468ec643b2" Type="http://schemas.openxmlformats.org/officeDocument/2006/relationships/slide" Target="../slides/slide7.xml"/><Relationship Id="Rf739d3a5f89840ad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5b0c6136d5ac4606" Type="http://schemas.openxmlformats.org/officeDocument/2006/relationships/slide" Target="../slides/slide8.xml"/><Relationship Id="Ra3864923181a47c9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41ffbf4e375a4ae6" Type="http://schemas.openxmlformats.org/officeDocument/2006/relationships/notesMaster" Target="../notesMasters/notesMaster1.xml"/><Relationship Id="R4936f6cef9b74a31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0a402b760d144411" Type="http://schemas.openxmlformats.org/officeDocument/2006/relationships/slide" Target="../slides/slide10.xml"/><Relationship Id="Re8ef441b1ae444b2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cec5d9dd22444d91" Type="http://schemas.openxmlformats.org/officeDocument/2006/relationships/notesMaster" Target="../notesMasters/notesMaster1.xml"/><Relationship Id="Rd777ccaac7a340ad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7a56d3599ca542f1" Type="http://schemas.openxmlformats.org/officeDocument/2006/relationships/notesMaster" Target="../notesMasters/notesMaster1.xml"/><Relationship Id="Rab472a3426b8405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4ffaffb0583545ad" Type="http://schemas.openxmlformats.org/officeDocument/2006/relationships/slide" Target="../slides/slide13.xml"/><Relationship Id="Rf1c5cae8905d4ba5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6e62e80881534403" Type="http://schemas.openxmlformats.org/officeDocument/2006/relationships/notesMaster" Target="../notesMasters/notesMaster1.xml"/><Relationship Id="Rcaf9b19ae56e4bf8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851e782292d94ea5" Type="http://schemas.openxmlformats.org/officeDocument/2006/relationships/slide" Target="../slides/slide15.xml"/><Relationship Id="Rf31bd5e391894ad9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6680580fedd841f7" Type="http://schemas.openxmlformats.org/officeDocument/2006/relationships/slide" Target="../slides/slide16.xml"/><Relationship Id="Rc1b0f775eef043fb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7fa3f3eb0b8547bf" Type="http://schemas.openxmlformats.org/officeDocument/2006/relationships/notesMaster" Target="../notesMasters/notesMaster1.xml"/><Relationship Id="Rd67bc2895f3f4729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5e91a90b9e174ca0" Type="http://schemas.openxmlformats.org/officeDocument/2006/relationships/slide" Target="../slides/slide18.xml"/><Relationship Id="Rdb8fe495ea5a44d7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64f0bde59ae4460b" Type="http://schemas.openxmlformats.org/officeDocument/2006/relationships/notesMaster" Target="../notesMasters/notesMaster1.xml"/><Relationship Id="Rda11e101eb5642e3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761af493cf004809" Type="http://schemas.openxmlformats.org/officeDocument/2006/relationships/slide" Target="../slides/slide20.xml"/><Relationship Id="Rb072a40557c74692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df8337faa4b34249" Type="http://schemas.openxmlformats.org/officeDocument/2006/relationships/slide" Target="../slides/slide21.xml"/><Relationship Id="Rf6193894a50340fe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690523e36280455a" Type="http://schemas.openxmlformats.org/officeDocument/2006/relationships/notesMaster" Target="../notesMasters/notesMaster1.xml"/><Relationship Id="Rca29380abe564c7b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224f0ff0bd104bd6" Type="http://schemas.openxmlformats.org/officeDocument/2006/relationships/notesMaster" Target="../notesMasters/notesMaster1.xml"/><Relationship Id="Rc48680df56384329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6a67abaff98e47a2" Type="http://schemas.openxmlformats.org/officeDocument/2006/relationships/notesMaster" Target="../notesMasters/notesMaster1.xml"/><Relationship Id="R838062b6f52448f2" Type="http://schemas.openxmlformats.org/officeDocument/2006/relationships/slide" Target="../slides/slide24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7d7069ca43f546e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432fd1e106c24988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d47a451a06ef442e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20c4cf96a63a4725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60179f335a3c4e76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da31fb7edd044a86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72f469cbe9c544e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6fd0326209bf4b57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c40e655e2f2f473f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6857439661484c87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483600d1c94e4115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BCB4032-0CA7-4783-AD59-C7C2F8CC1A51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C3293B82-535C-487C-995B-62CCA423669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r>
              <a:t>Click to edit Master subtitle style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604A614-6095-4952-AD35-D56945663EB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1A999C9F-FEE5-442D-8CEE-083B0CF4F28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173BF4D-DEB0-40A4-92B2-35758256D9E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D52D0233-9708-4C00-91AC-407C67C3EFF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353E88E-7085-4C97-9981-A94804C45EC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936C0734-890A-4D02-A679-33DBE98A86A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DE7A97A-76DF-479B-974B-38D006EB28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A0246689-F357-4F5E-B72F-547087232A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197F6D57-CC57-443D-A706-1152A707B52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</p:spPr>
        <p:txBody>
          <a:bodyPr xmlns:a="http://schemas.openxmlformats.org/drawingml/2006/main" anchor="t"/>
          <a:lstStyle xmlns:a="http://schemas.openxmlformats.org/drawingml/2006/main">
            <a:lvl1pPr algn="l">
              <a:buNone/>
              <a:defRPr sz="4000" b="1" cap="all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CBDE374E-26B5-4486-8D14-DD34CD44819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B2DC5B3-AF58-4899-A9AE-2E1E811C3F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6AA47B33-296D-48CC-A3ED-44CFAE04857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18E5ADE6-3A3E-4BBA-B4CD-C09C88429983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FFE94F3-F052-428C-B69F-8ECCAB74D43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24C0C898-F927-49AD-AFF6-8369BE0C426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457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71EAE9A3-79E9-4852-992F-1B24E5AFCC0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648200" y="1600200"/>
            <a:ext cx="4038600" cy="452596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F223E7F-AD8A-44DD-A902-6662C68CF07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1845EDDE-B587-4070-B44E-EA45BD0E826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A7786F4-12A4-4602-A5AD-7807CEA1679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7A97309-94BC-4F00-BAC2-4BED03B8E8A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>
            <a:lvl1pPr>
              <a:buNone/>
              <a:defRPr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A264966-60F0-464B-95F3-4C2BA25977C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F66E00F-F295-4590-AAD4-B9E7EF51725F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457200" y="2174875"/>
            <a:ext cx="4040188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E9CC8F78-5003-436C-939A-5F3A52F1C3B9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14B75ADD-4ACC-4143-A23F-8C22CA476F1E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4645025" y="2174875"/>
            <a:ext cx="4041775" cy="3951288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9EC1F44F-C7D1-44F8-96FB-3E51FF535B86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F34C8136-3CBA-4844-9CD9-A0C04DC266C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A9D6D0E2-7D8B-4B72-83F3-40520C0D79D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754E2B7-9E5A-40A2-91A5-A7E871F814A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B7E801E3-9714-491B-8E02-9408C1ECF4F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F53F9602-3DC3-401C-98E4-6361C125F1F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49B0A4A7-EE3A-4469-ADC0-537C3AB1B61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909EEBC9-4EA2-4FE6-B90B-CDF294004B4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8F3CADF3-3C84-42D9-AD1B-6380F0121EE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743BF3B6-5795-428F-B1D5-9C7D27DEC76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E9804854-6FC8-4565-912A-2C76777CA75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9C7C7C2D-F1B0-4EA5-A2BF-8CB55CEE90C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3575050" y="273050"/>
            <a:ext cx="5111750" cy="5853113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9061DFF7-B082-4696-8D0D-288BAA73917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3F9CE766-2D03-4029-AD0D-6C13EC7C130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92DA5F52-B613-411C-9B74-E4ED14757F33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8C911A44-0F64-4CC6-BA78-FBA14654402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F35C4DC-9600-42BA-8859-83851137C3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</p:spPr>
        <p:txBody>
          <a:bodyPr xmlns:a="http://schemas.openxmlformats.org/drawingml/2006/main" anchor="b"/>
          <a:lstStyle xmlns:a="http://schemas.openxmlformats.org/drawingml/2006/main">
            <a:lvl1pPr algn="l">
              <a:buNone/>
              <a:defRPr sz="2000" b="1"/>
            </a:lvl1pPr>
          </a:lstStyle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9240848A-FB81-4DA5-A17E-62272FB841C4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1792288" y="612775"/>
            <a:ext cx="5486400" cy="4114800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A527AD06-0F11-4C3C-9C80-2562C1634059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1792288" y="5367338"/>
            <a:ext cx="5486400" cy="804862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C0FECE44-BFB2-4BB6-84BF-DBA7C99411C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EE0BDC6C-FF1A-4D4F-B64C-2B0346501F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B9659D1-D62D-41D1-9FAD-CD289DFC3AD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CBAF1DF2-47E2-46B3-8FFC-F0523BEFE81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AAFF95C3-A6F2-4E16-80A7-315DBF62D3C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54257E88-DC9E-46F7-9ADA-3CCA43A83A6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C38E91F-7881-4E25-AC47-B4C74A03F8D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8519214-7AD7-4641-AF92-E8AB35EEDCA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957F6E8A-6429-42D9-A3CB-E0B5BB800A4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29400" y="274638"/>
            <a:ext cx="20574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9AC2E812-7BDE-4F63-B00E-52D2C90D874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274638"/>
            <a:ext cx="6019800" cy="5851525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A21AC59-8C45-44FF-9AD6-C03BACAEA3A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5E3317BA-5F91-44C6-ADDB-C6183CCA96C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6ADD79D4-F47B-4F01-B805-18730FC8D56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</p:sldLayout>
</file>

<file path=ppt/slideMasters/_rels/slideMaster1.xml.rels><?xml version='1.0' encoding='UTF-8' standalone='yes'?>
<Relationships xmlns="http://schemas.openxmlformats.org/package/2006/relationships"><Relationship Id="R0ea7d15a8c494fe4" Type="http://schemas.openxmlformats.org/officeDocument/2006/relationships/slideLayout" Target="../slideLayouts/slideLayout8.xml"/><Relationship Id="R48dd53a5df7b4595" Type="http://schemas.openxmlformats.org/officeDocument/2006/relationships/slideLayout" Target="../slideLayouts/slideLayout6.xml"/><Relationship Id="R7de4097580b745e4" Type="http://schemas.openxmlformats.org/officeDocument/2006/relationships/slideLayout" Target="../slideLayouts/slideLayout9.xml"/><Relationship Id="Ra1bf1bbaa8434b3e" Type="http://schemas.openxmlformats.org/officeDocument/2006/relationships/slideLayout" Target="../slideLayouts/slideLayout1.xml"/><Relationship Id="Ra6c52e61274d4121" Type="http://schemas.openxmlformats.org/officeDocument/2006/relationships/slideLayout" Target="../slideLayouts/slideLayout5.xml"/><Relationship Id="Rb42fce81256d4c7e" Type="http://schemas.openxmlformats.org/officeDocument/2006/relationships/theme" Target="theme/theme2.xml"/><Relationship Id="Rb9a67f64b357405a" Type="http://schemas.openxmlformats.org/officeDocument/2006/relationships/slideLayout" Target="../slideLayouts/slideLayout10.xml"/><Relationship Id="Rc07c99b80fd54921" Type="http://schemas.openxmlformats.org/officeDocument/2006/relationships/slideLayout" Target="../slideLayouts/slideLayout3.xml"/><Relationship Id="Rc3d0833c15f54f4c" Type="http://schemas.openxmlformats.org/officeDocument/2006/relationships/slideLayout" Target="../slideLayouts/slideLayout11.xml"/><Relationship Id="Rd7cfd21e43bf47b3" Type="http://schemas.openxmlformats.org/officeDocument/2006/relationships/slideLayout" Target="../slideLayouts/slideLayout4.xml"/><Relationship Id="Re231beeac2ae4a46" Type="http://schemas.openxmlformats.org/officeDocument/2006/relationships/slideLayout" Target="../slideLayouts/slideLayout7.xml"/><Relationship Id="Rfaff11d3e9864026" Type="http://schemas.openxmlformats.org/officeDocument/2006/relationships/slideLayout" Target="../slideLayouts/slideLayout2.xml"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0B3AE863-7878-48DC-9D74-24D5880C1C0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  <a:endParaRPr/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59808DB4-4991-49BA-9D3B-8091025A09B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  <a:endParaRPr/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B3CACAE-813A-453A-AD4F-39EB7C82C1FB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5BCAD085-E8A6-8845-BD4E-CB4CCA059FC4}" type="datetimeFigureOut">
              <a:t>1/27/13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5706D44-D326-4F8C-9084-96B07BA3AF8D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0731684-2660-418B-A2EC-F50978E8B2A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bf1bbaa8434b3e"/>
    <p:sldLayoutId xmlns:r="http://schemas.openxmlformats.org/officeDocument/2006/relationships" id="2147483650" r:id="Rfaff11d3e9864026"/>
    <p:sldLayoutId xmlns:r="http://schemas.openxmlformats.org/officeDocument/2006/relationships" id="2147483651" r:id="Rc07c99b80fd54921"/>
    <p:sldLayoutId xmlns:r="http://schemas.openxmlformats.org/officeDocument/2006/relationships" id="2147483652" r:id="Rd7cfd21e43bf47b3"/>
    <p:sldLayoutId xmlns:r="http://schemas.openxmlformats.org/officeDocument/2006/relationships" id="2147483653" r:id="Ra6c52e61274d4121"/>
    <p:sldLayoutId xmlns:r="http://schemas.openxmlformats.org/officeDocument/2006/relationships" id="2147483654" r:id="R48dd53a5df7b4595"/>
    <p:sldLayoutId xmlns:r="http://schemas.openxmlformats.org/officeDocument/2006/relationships" id="2147483655" r:id="Re231beeac2ae4a46"/>
    <p:sldLayoutId xmlns:r="http://schemas.openxmlformats.org/officeDocument/2006/relationships" id="2147483656" r:id="R0ea7d15a8c494fe4"/>
    <p:sldLayoutId xmlns:r="http://schemas.openxmlformats.org/officeDocument/2006/relationships" id="2147483657" r:id="R7de4097580b745e4"/>
    <p:sldLayoutId xmlns:r="http://schemas.openxmlformats.org/officeDocument/2006/relationships" id="2147483658" r:id="Rb9a67f64b357405a"/>
    <p:sldLayoutId xmlns:r="http://schemas.openxmlformats.org/officeDocument/2006/relationships" id="2147483659" r:id="Rc3d0833c15f54f4c"/>
  </p:sldLayoutIdLst>
  <p:txStyles>
    <p:titleStyle>
      <a:lvl1pPr xmlns:a="http://schemas.openxmlformats.org/drawingml/2006/main"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3fdf95acdd8f42fa" Type="http://schemas.openxmlformats.org/officeDocument/2006/relationships/image" Target="../media/image.png"/><Relationship Id="R4f45803e09dd4057" Type="http://schemas.openxmlformats.org/officeDocument/2006/relationships/notesSlide" Target="../notesSlides/notesSlide1.xml"/><Relationship Id="Rb5979e15495a486b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4a005e63d7240c3" Type="http://schemas.openxmlformats.org/officeDocument/2006/relationships/notesSlide" Target="../notesSlides/notesSlide2.xml"/><Relationship Id="R210aad7a9c23424a" Type="http://schemas.openxmlformats.org/officeDocument/2006/relationships/image" Target="../media/image2.png"/><Relationship Id="Rd20b24f98bd24d2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7f6b3b02e05e44ee" Type="http://schemas.openxmlformats.org/officeDocument/2006/relationships/slideLayout" Target="../slideLayouts/slideLayout7.xml"/><Relationship Id="Re0e093601ce845fc" Type="http://schemas.openxmlformats.org/officeDocument/2006/relationships/image" Target="../media/image3.png"/><Relationship Id="Rf7deec6e22894b41" Type="http://schemas.openxmlformats.org/officeDocument/2006/relationships/notesSlide" Target="../notesSlides/notesSlide3.xml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9b45b66076c64a71" Type="http://schemas.openxmlformats.org/officeDocument/2006/relationships/image" Target="../media/image4.png"/><Relationship Id="Ra39d4c4bc85e473b" Type="http://schemas.openxmlformats.org/officeDocument/2006/relationships/slideLayout" Target="../slideLayouts/slideLayout7.xml"/><Relationship Id="Rc9d7d842dadc49c3" Type="http://schemas.openxmlformats.org/officeDocument/2006/relationships/notesSlide" Target="../notesSlides/notesSlide4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38da3b849d14405e" Type="http://schemas.openxmlformats.org/officeDocument/2006/relationships/slideLayout" Target="../slideLayouts/slideLayout7.xml"/><Relationship Id="R46c7fa7042f74f21" Type="http://schemas.openxmlformats.org/officeDocument/2006/relationships/notesSlide" Target="../notesSlides/notesSlide5.xml"/><Relationship Id="R5da55526af504657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0d3f64f96134556" Type="http://schemas.openxmlformats.org/officeDocument/2006/relationships/slideLayout" Target="../slideLayouts/slideLayout7.xml"/><Relationship Id="Rc3ec62e168334ebf" Type="http://schemas.openxmlformats.org/officeDocument/2006/relationships/image" Target="../media/image6.png"/><Relationship Id="Rd24f511550ac4d73" Type="http://schemas.openxmlformats.org/officeDocument/2006/relationships/notesSlide" Target="../notesSlides/notesSlide6.xml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273771ecb68442e2" Type="http://schemas.openxmlformats.org/officeDocument/2006/relationships/notesSlide" Target="../notesSlides/notesSlide7.xml"/><Relationship Id="R41e18be3e20f41cf" Type="http://schemas.openxmlformats.org/officeDocument/2006/relationships/image" Target="../media/image7.png"/><Relationship Id="R9dfcf91e6e2d46d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2fa8ac9971204cf7" Type="http://schemas.openxmlformats.org/officeDocument/2006/relationships/image" Target="../media/image8.png"/><Relationship Id="R501a82b65dbb4b99" Type="http://schemas.openxmlformats.org/officeDocument/2006/relationships/notesSlide" Target="../notesSlides/notesSlide8.xml"/><Relationship Id="R5594c12161594b73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13dd1ba8f1414c88" Type="http://schemas.openxmlformats.org/officeDocument/2006/relationships/notesSlide" Target="../notesSlides/notesSlide9.xml"/><Relationship Id="R31afcc25a8384115" Type="http://schemas.openxmlformats.org/officeDocument/2006/relationships/image" Target="../media/image9.png"/><Relationship Id="Ra3e4621917ff4ad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78ac0e21ce04f49" Type="http://schemas.openxmlformats.org/officeDocument/2006/relationships/image" Target="../media/image10.png"/><Relationship Id="R2f68b3a2c9ef4cef" Type="http://schemas.openxmlformats.org/officeDocument/2006/relationships/notesSlide" Target="../notesSlides/notesSlide10.xml"/><Relationship Id="R7df4e4ed7510461f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5a4f7becf5064630" Type="http://schemas.openxmlformats.org/officeDocument/2006/relationships/notesSlide" Target="../notesSlides/notesSlide11.xml"/><Relationship Id="R86118f11eb0b4955" Type="http://schemas.openxmlformats.org/officeDocument/2006/relationships/slideLayout" Target="../slideLayouts/slideLayout7.xml"/><Relationship Id="Ra8db6365828a4800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12335839ed0b4f26" Type="http://schemas.openxmlformats.org/officeDocument/2006/relationships/image" Target="../media/image12.png"/><Relationship Id="R68e0e174a47a480e" Type="http://schemas.openxmlformats.org/officeDocument/2006/relationships/notesSlide" Target="../notesSlides/notesSlide12.xml"/><Relationship Id="Raab161b9c98e44ac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217b0c6c3aea4117" Type="http://schemas.openxmlformats.org/officeDocument/2006/relationships/notesSlide" Target="../notesSlides/notesSlide13.xml"/><Relationship Id="R813ddccc8f6743a1" Type="http://schemas.openxmlformats.org/officeDocument/2006/relationships/slideLayout" Target="../slideLayouts/slideLayout7.xml"/><Relationship Id="R9098cb097f0640e3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19cfdfde5cf747cc" Type="http://schemas.openxmlformats.org/officeDocument/2006/relationships/notesSlide" Target="../notesSlides/notesSlide14.xml"/><Relationship Id="R4ff50c5f82054379" Type="http://schemas.openxmlformats.org/officeDocument/2006/relationships/image" Target="../media/image14.png"/><Relationship Id="Rc75f67454bb747d2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322c70db5a7144f5" Type="http://schemas.openxmlformats.org/officeDocument/2006/relationships/notesSlide" Target="../notesSlides/notesSlide15.xml"/><Relationship Id="R7687f6d16a1245a9" Type="http://schemas.openxmlformats.org/officeDocument/2006/relationships/slideLayout" Target="../slideLayouts/slideLayout7.xml"/><Relationship Id="R9809b5a2186c4e62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4da071df65c942b1" Type="http://schemas.openxmlformats.org/officeDocument/2006/relationships/slideLayout" Target="../slideLayouts/slideLayout7.xml"/><Relationship Id="R91a1e34babc34031" Type="http://schemas.openxmlformats.org/officeDocument/2006/relationships/notesSlide" Target="../notesSlides/notesSlide16.xml"/><Relationship Id="R954166b9939a4a53" Type="http://schemas.openxmlformats.org/officeDocument/2006/relationships/image" Target="../media/image16.png"/><Relationship Id="rId4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27435b45b5134604" Type="http://schemas.openxmlformats.org/officeDocument/2006/relationships/notesSlide" Target="../notesSlides/notesSlide17.xml"/><Relationship Id="R4dfe523a6d4d4781" Type="http://schemas.openxmlformats.org/officeDocument/2006/relationships/image" Target="../media/image17.png"/><Relationship Id="Raf52ff21abf04746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595b72f30fc94619" Type="http://schemas.openxmlformats.org/officeDocument/2006/relationships/notesSlide" Target="../notesSlides/notesSlide18.xml"/><Relationship Id="Ra31f71fcebfe40a7" Type="http://schemas.openxmlformats.org/officeDocument/2006/relationships/image" Target="../media/image18.png"/><Relationship Id="Rf05a4775eaea4a57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0cf141987613490e" Type="http://schemas.openxmlformats.org/officeDocument/2006/relationships/notesSlide" Target="../notesSlides/notesSlide19.xml"/><Relationship Id="R2be4bba953644f5e" Type="http://schemas.openxmlformats.org/officeDocument/2006/relationships/slideLayout" Target="../slideLayouts/slideLayout7.xml"/><Relationship Id="R3513b7bbb1b44b84" Type="http://schemas.openxmlformats.org/officeDocument/2006/relationships/image" Target="../media/image19.png"/><Relationship Id="rId4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0155e9784b204c80" Type="http://schemas.openxmlformats.org/officeDocument/2006/relationships/image" Target="../media/image20.png"/><Relationship Id="R7351c658c9cb4d76" Type="http://schemas.openxmlformats.org/officeDocument/2006/relationships/slideLayout" Target="../slideLayouts/slideLayout7.xml"/><Relationship Id="Rca38f72b1d1d4634" Type="http://schemas.openxmlformats.org/officeDocument/2006/relationships/notesSlide" Target="../notesSlides/notesSlide20.xml"/><Relationship Id="rId4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2af3b906e01243ed" Type="http://schemas.openxmlformats.org/officeDocument/2006/relationships/image" Target="../media/image21.png"/><Relationship Id="R46dcbd1381eb40f1" Type="http://schemas.openxmlformats.org/officeDocument/2006/relationships/notesSlide" Target="../notesSlides/notesSlide21.xml"/><Relationship Id="R4da7c61c03eb498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0e4f38da6c504db8" Type="http://schemas.openxmlformats.org/officeDocument/2006/relationships/notesSlide" Target="../notesSlides/notesSlide22.xml"/><Relationship Id="R73d3021515c14b79" Type="http://schemas.openxmlformats.org/officeDocument/2006/relationships/slideLayout" Target="../slideLayouts/slideLayout7.xml"/><Relationship Id="Ra70ec435cd7546d2" Type="http://schemas.openxmlformats.org/officeDocument/2006/relationships/image" Target="../media/image22.png"/><Relationship Id="rId4" Type="http://schemas.openxmlformats.org/officeDocument/2006/relationships/image" Target="../media/image1.png"/></Relationships>
</file>

<file path=ppt/slides/_rels/slide23.xml.rels><?xml version='1.0' encoding='UTF-8' standalone='yes'?>
<Relationships xmlns="http://schemas.openxmlformats.org/package/2006/relationships"><Relationship Id="Rae73f032bf4e47c3" Type="http://schemas.openxmlformats.org/officeDocument/2006/relationships/slideLayout" Target="../slideLayouts/slideLayout1.xml"/><Relationship Id="Rd322ba92e8d04f40" Type="http://schemas.openxmlformats.org/officeDocument/2006/relationships/image" Target="../media/image23.png"/><Relationship Id="Re0ae37a5da584949" Type="http://schemas.openxmlformats.org/officeDocument/2006/relationships/notesSlide" Target="../notesSlides/notesSlide23.xml"/><Relationship Id="rId4" Type="http://schemas.openxmlformats.org/officeDocument/2006/relationships/image" Target="../media/image1.png"/></Relationships>
</file>

<file path=ppt/slides/_rels/slide24.xml.rels><?xml version='1.0' encoding='UTF-8' standalone='yes'?>
<Relationships xmlns="http://schemas.openxmlformats.org/package/2006/relationships"><Relationship Id="R1f75e57138ed4225" Type="http://schemas.openxmlformats.org/officeDocument/2006/relationships/image" Target="../media/image24.png"/><Relationship Id="R30711be6c1ba4b5b" Type="http://schemas.openxmlformats.org/officeDocument/2006/relationships/slideLayout" Target="../slideLayouts/slideLayout1.xml"/><Relationship Id="Red4b570e08be4e46" Type="http://schemas.openxmlformats.org/officeDocument/2006/relationships/notesSlide" Target="../notesSlides/notesSlide24.xml"/><Relationship Id="rId4" Type="http://schemas.openxmlformats.org/officeDocument/2006/relationships/image" Target="../media/image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3DE9FDC-EE95-4FD1-97D9-7CF4E57F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038E688-5BC6-4228-9098-2FBE1FEE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FFFFF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45458D1-1190-4961-9FB5-E307A9CD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E5AC23"/>
                </a:solidFill>
              </a:defRPr>
            </a:pPr>
            <a:r>
              <a:rPr sz="1100" b="1">
                <a:solidFill>
                  <a:srgbClr val="E5AC23"/>
                </a:solidFill>
              </a:rPr>
              <a:t>★  CONNECT &amp; CHECK  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D532EE1-FAB7-422B-8939-E4C79982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SIGNED NUMBERS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8B2FB57-91A8-4CB9-94FD-8EFD3F41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Calculate, explain and check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DB62582-484A-431B-B031-39D365DC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GCSE Mathematics 1MA1  •  L001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18736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DA0BFF4-82C2-40B3-8F13-6BAAC1299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9B1A09FA-CEC4-4057-B4A4-E1954726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55D96064-3142-479E-8A41-A460BE50B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065EC0F-E0A6-4E77-A7B0-C1E50DE08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What this lesson prepares you to do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C341982-321B-40D6-A8CC-D3017C88B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FFECD004-88E4-455F-859B-C495D5A29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0C233E"/>
                </a:solidFill>
              </a:rPr>
              <a:t>Connect &amp; Check → Share → Present → Apply → Recall &amp; Review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1FDF22B0-33EE-47A4-A29F-63EAD45E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03BB4B19-0F5F-4367-A0B7-7EE9F5DA4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4A7AA8F-6983-4B2B-91C2-00C8279FF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CALCULATE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4D5BAA4B-398F-40FD-BDF7-73DA1FFC3C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Add and subtract positive and negative numbers.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E860BFCF-BA4F-49EF-9259-FE188530B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EXPLAIN AND CHECK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B2D3ECF3-CB84-4FC2-B7AD-7D3C250AD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a number line and an inverse operation.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19415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154E55-7A56-4631-A698-12CD0526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3ECBB09-8C5D-4047-962D-C2730225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6C72517-FCB6-4B91-8BBF-F10D5D0D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5FE34-60A9-4513-9AB0-028EE68E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Starting-point diagnostic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EEBBB45-3633-4801-900A-1723AC9E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A01A0F6-FC0D-4836-A0D7-71B27B4C2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R1–R3 • Work independently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14A4E3C-1D54-428A-A77B-5CD650EE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Ascending order: 2, −5, 0, −1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4AF3D8F-5D1E-4F7B-99DF-D89DB660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 out 8 − 3. Check with addition.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7AE683EF-0D4E-4BAF-91AD-1723D38C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Which is greater: −2 or −7? Why?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95533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SHARE  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 sign and an operation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Read each symbol before calculating.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NEGATIVE NUMBER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−5 is five units below zero.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SUBTRACTION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8 − 5 asks for the difference.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F68E930A-995C-4CDB-A84A-C6BCC0C2A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F4D00F7-5B9D-448D-AB75-20AAE45BF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CF88968F-DD40-4C03-89D8-58CE88E64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C07ACDA-D6BC-4A3F-A3C3-E0C343B97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number line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94D2B580-11D8-459E-9005-06985398F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59BA4B-9174-4A92-B297-5AF43DCA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6700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1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FFFFFF"/>
                </a:solidFill>
                <a:latin typeface="Aptos"/>
                <a:ea typeface="Aptos"/>
                <a:cs typeface="Aptos"/>
              </a:rPr>
              <a:t>Numbers increase to the right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10128D-562B-438B-933C-25ADDCF9F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72000"/>
            <a:ext cx="762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FE9652-1071-4FD7-AE45-7BD8613A1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3A1CA-E087-483F-A196-F53A521E3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65C5CD-AB02-48CD-9F54-F662B925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DE8565-4EA6-421A-9B39-9AB023C2A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71A2C9-61E9-4D9D-B2DD-86B66328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61C4A08-6200-47F7-9EF9-8E9034A8A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−3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6471AC-E5FD-4396-ACC7-3B0A4D065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4B1746-04A4-4B8E-9382-76C30655E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−2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B6BF7D-4D9D-457A-8D77-2D1AC7C9F4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10133B7-CC08-463B-BD9F-49D10DFE4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79A200-80B0-40AA-B83C-E905F0975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EC7A063-5339-40EA-B367-BBDFD23F2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E4DC887-68E8-4295-BAA5-522CC0C4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D508BA-AEFE-4DEE-AA8A-ED611EB2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EC93948-0680-4301-B431-F8DF4000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0CAE20C-22FB-4BC2-8BB5-0FC0B4E5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577E51C2-DDC2-42D4-B457-CC0464F5E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1409CD-A9E0-4233-8D1D-A7798FD61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1EABFFB-BCB1-4268-A397-C6A86319C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664BD66-2F74-4015-ADDB-B85898EB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945D6CEA-CFAD-4ABD-9F2B-8689027F2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FFFFFF"/>
            </a:solidFill>
          </a:ln>
        </p:spPr>
        <p:txBody xmlns:a="http://schemas.openxmlformats.org/drawingml/2006/main">
          <a:bodyPr/>
          <a:p/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BECA6602-880A-46D6-9865-B5105D644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6F239C5-883C-4352-AFE0-490F1FC87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10477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00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FFFFFF"/>
                </a:solidFill>
                <a:latin typeface="Aptos"/>
                <a:ea typeface="Aptos"/>
                <a:cs typeface="Aptos"/>
              </a:rPr>
              <a:t>−5 &lt; −1 &lt; 2</a:t>
            </a:r>
          </a:p>
        </p:txBody>
      </p:sp>
      <p:pic xmlns:a="http://schemas.openxmlformats.org/drawingml/2006/main" xmlns:r="http://schemas.openxmlformats.org/officeDocument/2006/relationships">
        <p:nvPicPr>
          <p:cNvPr id="38" name="Picture 37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137247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89A86E-3172-48FC-A203-4302EDDE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2143C6-EBF8-4A95-BC0E-C6783A27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6B2EBBE-8F3A-4A68-8789-0C8131AD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DCA4C8-0129-49A7-9691-EF9DDD0C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Adding a positive number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490872C-9E62-424A-BE7C-3E220F8D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49EF1C0-9B47-4E3B-8756-96AAF039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D1 • Worked example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4B8FF16-8BC2-408E-9F1D-94E12426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05125"/>
            <a:ext cx="100584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−3 + 5 = 2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4107BB9-49C8-4EF7-BAE6-4EAE58D7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429250"/>
            <a:ext cx="10058400" cy="6667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Check: 2 − 5 = −3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DB4CB-192A-4D99-A48D-CF5170546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572000"/>
            <a:ext cx="7620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DDB6A4-1D4C-4D85-917C-0C2DF82E4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FB50F4-C748-426E-B007-5DDDCCD6B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−5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611E57-3558-430A-8A2C-1629A7CEE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7684F9-8B83-46AA-8AF0-2D095C149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76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FE04F2-CDF9-4D29-8E8C-E6F5DAE5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5A1FB8-5E3C-4CB9-B96A-03B26A9E5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5DA90-39D0-4254-AD95-AE1D66FA8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FC2FC5-6F28-4E9D-BD68-624BEFE27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E23A4B6-784C-49AF-B570-23E329B67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2CD2EC-4A01-45BE-8E70-CA7A8B68A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−1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BC0893-D57D-4E8B-9096-4994A1EDD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50E9D4-BB6A-41A0-8673-7C79F9B9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BCC3AD6-2B3A-46F3-988A-4F42DB6F2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BCD524E-4BA2-4BE4-8C15-7D3ED64E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6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D360FEF-2561-4C45-8E6D-8251B7968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A5F0092-5C40-4F56-B7E3-7B5E5CD9A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48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D79FDCF-8CE5-44C7-AF39-11720B01B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A3431CE-DF3F-4281-92B1-FAFAB5F2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FC92EE1-4574-4C71-9CEA-09E19002F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AAFF83A-78D9-48D1-9BFD-67AB34D74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692F8DF-769E-4F66-A30B-EC291C8B5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0" y="4486275"/>
            <a:ext cx="0" cy="1714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0C233E"/>
            </a:solidFill>
          </a:ln>
        </p:spPr>
        <p:txBody xmlns:a="http://schemas.openxmlformats.org/drawingml/2006/main">
          <a:bodyPr/>
          <a:p/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3CF478D3-4299-4CC2-9984-18E62410C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34450" y="4762500"/>
            <a:ext cx="61912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2250">
                <a:solidFill>
                  <a:srgbClr val="0C233E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A443607-9961-4DCE-9B9A-4ACBDE80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3943350"/>
            <a:ext cx="3810000" cy="209550"/>
          </a:xfrm>
          <a:prstGeom xmlns:a="http://schemas.openxmlformats.org/drawingml/2006/main" prst="rightArrow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7C4F2C0-7C35-40D6-8C62-C643AF85C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0" y="3543300"/>
            <a:ext cx="1143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70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700">
                <a:solidFill>
                  <a:srgbClr val="14716D"/>
                </a:solidFill>
                <a:latin typeface="Aptos"/>
                <a:ea typeface="Aptos"/>
                <a:cs typeface="Aptos"/>
              </a:rPr>
              <a:t>+5</a:t>
            </a:r>
          </a:p>
        </p:txBody>
      </p:sp>
      <p:pic xmlns:a="http://schemas.openxmlformats.org/drawingml/2006/main" xmlns:r="http://schemas.openxmlformats.org/officeDocument/2006/relationships">
        <p:nvPicPr>
          <p:cNvPr id="37" name="Picture 3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8669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Your turn, then less support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Attempt before revealing practice feedback.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D1 • YOUR TURN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−4 + 6 = 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your move.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COMPLETE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 + (−5) = __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Move __ units __.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89A86E-3172-48FC-A203-4302EDDE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2143C6-EBF8-4A95-BC0E-C6783A27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6B2EBBE-8F3A-4A68-8789-0C8131AD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DCA4C8-0129-49A7-9691-EF9DDD0C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Adding a negative number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490872C-9E62-424A-BE7C-3E220F8D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49EF1C0-9B47-4E3B-8756-96AAF039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D2 • Intentional practice feedback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4B8FF16-8BC2-408E-9F1D-94E12426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 + (−5) = −3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4107BB9-49C8-4EF7-BAE6-4EAE58D7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Check: −3 + 5 = 2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8669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PRESENT  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Subtracting a positive number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D3 • Worked-example and problem pair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WORKED EXAMPLE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−2 − 4 = −6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Check: −6 + 4 = −2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YOUR TURN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−3 − 5 = 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 with addition.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B3DE9FDC-EE95-4FD1-97D9-7CF4E57F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0038E688-5BC6-4228-9098-2FBE1FEE1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45458D1-1190-4961-9FB5-E307A9CD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CONNECT &amp; CHECK  10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8D532EE1-FAB7-422B-8939-E4C799828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" y="1828800"/>
            <a:ext cx="10698480" cy="6248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SUBTRACTION ADDS THE OPPOSITE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E8B2FB57-91A8-4CB9-94FD-8EFD3F41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51560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1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a − b = a + (−b)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2DB62582-484A-431B-B031-39D365DCD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709160"/>
            <a:ext cx="105156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Adding b afterwards gets you back to a.</a:t>
            </a:r>
          </a:p>
        </p:txBody>
      </p:sp>
      <p:pic xmlns:a="http://schemas.openxmlformats.org/drawingml/2006/main" xmlns:r="http://schemas.openxmlformats.org/officeDocument/2006/relationships">
        <p:nvPicPr>
          <p:cNvPr id="9" name="Picture 8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318736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Subtracting a negative number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D4 • Worked-example and problem pair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WORKED EXAMPLE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−2 − (−4) = 2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Check: 2 + (−4) = −2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COMPLETE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−3 − (−5)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= −3 + __ = __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6600C345-F30C-4D0B-8D9C-066DD9196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3D44B7F-7E44-4F8B-8D7A-79C246D43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89E12D0-70E5-4A9C-869B-E5A95B6DD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DD0F8836-1517-4EED-B7A1-A10147E6A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Diagnostic pause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CAC39B8-A97B-4BB4-945B-824897E66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8118F97-3AC4-419B-ABE2-1D0E2C3F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Show an answer and explain the operation.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663933E0-D83E-4D8A-BDE7-49318C0AB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37560"/>
            <a:ext cx="10241280" cy="579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5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5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−5 − (−2) = 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DDF2A4D7-26DE-4C66-9251-FC6740C0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92040"/>
            <a:ext cx="102412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  −7     B  −3     C  3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97448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13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Careful variation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A1 • What changes? What stays the same?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FIRST PAIR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+ 7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+ (−7)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SECOND PAIR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4 − 7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4 − (−7)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CD154E55-7A56-4631-A698-12CD05264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33ECBB09-8C5D-4047-962D-C2730225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F6C72517-FCB6-4B91-8BBF-F10D5D0DD8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14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2675FE34-60A9-4513-9AB0-028EE68E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calculation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4EEBBB45-3633-4801-900A-1723AC9E2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A01A0F6-FC0D-4836-A0D7-71B27B4C2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A2 • Try without prompts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C14A4E3C-1D54-428A-A77B-5CD650EE9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17520"/>
            <a:ext cx="10424160" cy="5181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1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(a) −6 + 9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44AF3D8F-5D1E-4F7B-99DF-D89DB660A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16052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(b) −6 − 9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7AE683EF-0D4E-4BAF-91AD-1723D38C3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166360"/>
            <a:ext cx="1042416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(c) −6 − (−9)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2595533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89A86E-3172-48FC-A203-4302EDDE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2143C6-EBF8-4A95-BC0E-C6783A27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6B2EBBE-8F3A-4A68-8789-0C8131AD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15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DCA4C8-0129-49A7-9691-EF9DDD0C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Changes in temperature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490872C-9E62-424A-BE7C-3E220F8D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49EF1C0-9B47-4E3B-8756-96AAF039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A3 • Show the changes in order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4B8FF16-8BC2-408E-9F1D-94E12426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Start −4°C. Rise 9°C. Then fall 3°C.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4107BB9-49C8-4EF7-BAE6-4EAE58D7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Find the final temperature and check it.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8669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16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Practice feedback and calculator check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Estimate the sign before entering the calculation.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A3 • SOLUTION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−4 + 9 − 3 = 2°C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2 + 3 − 9 = −4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CALCULATOR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Use the negative-number key for −4. Then + 9 − 3.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C7BCF2E-8F58-45B5-8C98-9A4C07F76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233E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422AFC0C-155D-49FC-BA8C-D1110341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D0BA85B3-D5F2-43D0-8E5F-5DB43AA34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17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66A47DF0-9E15-4802-BE7D-73B15A859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371600"/>
            <a:ext cx="4114800" cy="381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20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220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A claim to test</a:t>
            </a:r>
          </a:p>
        </p:txBody>
      </p:sp>
      <p:sp>
        <p:nvSpPr>
          <p:cNvPr id="7" name="TextBox 6">
            <a:extLst xmlns:a="http://schemas.openxmlformats.org/drawingml/2006/main">
              <a:ext uri="{FF2B5EF4-FFF2-40B4-BE49-F238E27FC236}">
                <a16:creationId xmlns:a16="http://schemas.microsoft.com/office/drawing/2014/main" id="{A00F94CB-D06A-443C-8B8E-8E38F10C8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1965960"/>
            <a:ext cx="5486400" cy="18745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“Subtracting always</a:t>
            </a:r>
          </a:p>
          <a:p xmlns:a="http://schemas.openxmlformats.org/drawingml/2006/main">
            <a:pPr algn="l">
              <a:buNone/>
              <a:defRPr sz="4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makes a number smaller.”</a:t>
            </a: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2F1011B-81D5-43D5-84FB-BFB693E0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840480"/>
            <a:ext cx="521208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E2E7ED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E2E7ED"/>
                </a:solidFill>
                <a:latin typeface="Aptos"/>
                <a:ea typeface="Aptos"/>
                <a:cs typeface="Aptos"/>
              </a:rPr>
              <a:t>C1 • Is the claim true?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4CB625E-4EB7-4EFC-A666-776DD447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1920240"/>
            <a:ext cx="4663440" cy="1325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Give a counterexample.</a:t>
            </a:r>
          </a:p>
          <a:p xmlns:a="http://schemas.openxmlformats.org/drawingml/2006/main">
            <a:pPr algn="l">
              <a:buNone/>
              <a:defRPr sz="28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8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Explain how it disproves “always”.</a:t>
            </a:r>
          </a:p>
        </p:txBody>
      </p:sp>
      <p:pic xmlns:a="http://schemas.openxmlformats.org/drawingml/2006/main" xmlns:r="http://schemas.openxmlformats.org/officeDocument/2006/relationships">
        <p:nvPicPr>
          <p:cNvPr id="10" name="Picture 9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1753455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7A89A86E-3172-48FC-A203-4302EDDE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562143C6-EBF8-4A95-BC0E-C6783A277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86B2EBBE-8F3A-4A68-8789-0C8131AD5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18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EEDCA4C8-0129-49A7-9691-EF9DDD0C3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Stretch the reasoning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490872C-9E62-424A-BE7C-3E220F8D1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C49EF1C0-9B47-4E3B-8756-96AAF039E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C2 • For a fixed integer a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4B8FF16-8BC2-408E-9F1D-94E12426B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337560"/>
            <a:ext cx="10058400" cy="5334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2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2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When is a − b greater than a?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B4107BB9-49C8-4EF7-BAE6-4EAE58D7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07492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Consider positive, zero and negative b.</a:t>
            </a:r>
          </a:p>
        </p:txBody>
      </p:sp>
      <p:pic xmlns:a="http://schemas.openxmlformats.org/drawingml/2006/main" xmlns:r="http://schemas.openxmlformats.org/officeDocument/2006/relationships">
        <p:nvPicPr>
          <p:cNvPr id="11" name="Picture 10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8669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22ADADE9-D0F0-446F-80B2-F88035E6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DFA70BA9-98C7-4440-8B28-C1428D4AD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E244AB3A-6016-415E-A0C5-7AE543C4A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19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F4D7D0EE-09BA-42FF-9BFB-4878C0A0E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Retrieval without notes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C865ABFC-CAE1-4E4C-BA2E-A096BD91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10D8F817-E236-40D6-A22B-1EB93CA1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Q1–Q6 • Check, correct and retry later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BFF09F9D-E7D5-44D3-BB44-A5DCE4404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D69793D7-BA6D-4444-9E38-0C10F136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B127EBCB-1869-45D1-AE2C-6F47BFCED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Q1–Q3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D11480C2-9889-4EF9-BECC-DCBB1E91B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−8 + 5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3 + (−8)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−4 − 6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D2A6DBA9-D0BB-4E30-ADF5-9C1A28263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Q4–Q6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EE79F7E0-E300-4D6B-8666-9932AF23E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1417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−4 − (−6)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0 − (−7)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−2.5 + 4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914051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B53F0BE-A1F0-4B19-BA3D-53C0904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A193DE02-F8DE-43F2-9318-FB55C4312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7CA1AB59-0265-4E1B-B3FE-CE745FC3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20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A0D23C4-D227-40D8-A256-DFA332437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E5EAB88B-E31C-43BC-9632-8425293E4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D9965D2-4EF8-4736-BD34-A7C063B41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P1–P2 • Teacher review • 4 marks</a:t>
            </a:r>
          </a:p>
        </p:txBody>
      </p:sp>
      <p:sp>
        <p:nvSpPr>
          <p:cNvPr id="9" name="Rectangle 8">
            <a:extLst xmlns:a="http://schemas.openxmlformats.org/drawingml/2006/main">
              <a:ext uri="{FF2B5EF4-FFF2-40B4-BE49-F238E27FC236}">
                <a16:creationId xmlns:a16="http://schemas.microsoft.com/office/drawing/2014/main" id="{FF8C0420-FA5A-4B02-BB1B-6A8BF4CF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0" name="Rectangle 9">
            <a:extLst xmlns:a="http://schemas.openxmlformats.org/drawingml/2006/main">
              <a:ext uri="{FF2B5EF4-FFF2-40B4-BE49-F238E27FC236}">
                <a16:creationId xmlns:a16="http://schemas.microsoft.com/office/drawing/2014/main" id="{874290C3-9B57-4300-853B-5A6C4D8FA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6480" y="2971800"/>
            <a:ext cx="470916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F0BE9F1B-342B-4647-812A-13111E1BC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P1 • 2 MARKS</a:t>
            </a:r>
          </a:p>
        </p:txBody>
      </p:sp>
      <p:sp>
        <p:nvSpPr>
          <p:cNvPr id="12" name="TextBox 11">
            <a:extLst xmlns:a="http://schemas.openxmlformats.org/drawingml/2006/main">
              <a:ext uri="{FF2B5EF4-FFF2-40B4-BE49-F238E27FC236}">
                <a16:creationId xmlns:a16="http://schemas.microsoft.com/office/drawing/2014/main" id="{7D2F84A6-1B10-4A5D-B3D8-8A8B314BF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−7 − (−3) = ?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an inverse check.</a:t>
            </a:r>
          </a:p>
        </p:txBody>
      </p:sp>
      <p:sp>
        <p:nvSpPr>
          <p:cNvPr id="13" name="TextBox 12">
            <a:extLst xmlns:a="http://schemas.openxmlformats.org/drawingml/2006/main">
              <a:ext uri="{FF2B5EF4-FFF2-40B4-BE49-F238E27FC236}">
                <a16:creationId xmlns:a16="http://schemas.microsoft.com/office/drawing/2014/main" id="{55EDFF01-632D-4B91-AAF6-E56C3CF7A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200400"/>
            <a:ext cx="438912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P2 • 2 MARKS</a:t>
            </a:r>
          </a:p>
        </p:txBody>
      </p:sp>
      <p:sp>
        <p:nvSpPr>
          <p:cNvPr id="14" name="TextBox 13">
            <a:extLst xmlns:a="http://schemas.openxmlformats.org/drawingml/2006/main">
              <a:ext uri="{FF2B5EF4-FFF2-40B4-BE49-F238E27FC236}">
                <a16:creationId xmlns:a16="http://schemas.microsoft.com/office/drawing/2014/main" id="{C8F95950-C675-4C80-88DC-64EB62ECE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3730752"/>
            <a:ext cx="4480560" cy="9601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Lift: start −2, down 3, up 8.</a:t>
            </a:r>
          </a:p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Final level? Show working.</a:t>
            </a:r>
          </a:p>
        </p:txBody>
      </p:sp>
      <p:pic xmlns:a="http://schemas.openxmlformats.org/drawingml/2006/main" xmlns:r="http://schemas.openxmlformats.org/officeDocument/2006/relationships">
        <p:nvPicPr>
          <p:cNvPr id="15" name="Picture 1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991775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A4516888-4594-42E3-A858-EF876AB81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6F3610D-1E3D-4BD8-A4FE-E8AE98402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1D758822-24BA-44DD-87F8-F0E3C04D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RECALL &amp; REVIEW  21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926B9418-8B8A-4960-BB4A-9EFCEA23A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Feedback and next steps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5CEBB7E0-2983-44C8-86DE-4BA3DC5D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AC8B4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5E20DB57-7866-4E7C-A03B-778B6F6AB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P3 • Completion is not mastery.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73B603D-934D-47BF-9A0C-819ACA679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297180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Name an error you corrected.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938C3B3B-6A9D-49FF-BD30-191BB6A97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977639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what changed in your method.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D25BD5C6-5F3A-4CB2-9D4B-48840CF55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21208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Choose a question to retry tomorrow.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44982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Rectangle 1">
            <a:extLst xmlns:a="http://schemas.openxmlformats.org/drawingml/2006/main">
              <a:ext uri="{FF2B5EF4-FFF2-40B4-BE49-F238E27FC236}">
                <a16:creationId xmlns:a16="http://schemas.microsoft.com/office/drawing/2014/main" id="{5047B478-4E16-4AED-BAC6-EE99C7817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137160"/>
            <a:ext cx="11734495" cy="649224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4EC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4" name="TextBox 3">
            <a:extLst xmlns:a="http://schemas.openxmlformats.org/drawingml/2006/main">
              <a:ext uri="{FF2B5EF4-FFF2-40B4-BE49-F238E27FC236}">
                <a16:creationId xmlns:a16="http://schemas.microsoft.com/office/drawing/2014/main" id="{8A2F48E8-91E7-4CC3-9553-B0B89F3E2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" y="6364224"/>
            <a:ext cx="50292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spAutoFit/>
          </a:bodyPr>
          <a:lstStyle xmlns:a="http://schemas.openxmlformats.org/drawingml/2006/main"/>
          <a:p xmlns:a="http://schemas.openxmlformats.org/drawingml/2006/main">
            <a:r>
              <a:rPr sz="1000">
                <a:solidFill>
                  <a:srgbClr val="4B555F"/>
                </a:solidFill>
              </a:rPr>
              <a:t>Reach for the Star  |  GCSE Mathematics</a:t>
            </a:r>
          </a:p>
        </p:txBody>
      </p:sp>
      <p:sp>
        <p:nvSpPr>
          <p:cNvPr id="5" name="TextBox 4">
            <a:extLst xmlns:a="http://schemas.openxmlformats.org/drawingml/2006/main">
              <a:ext uri="{FF2B5EF4-FFF2-40B4-BE49-F238E27FC236}">
                <a16:creationId xmlns:a16="http://schemas.microsoft.com/office/drawing/2014/main" id="{030431D2-4F8A-45D0-ADA5-4FD8A854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5320" y="6345936"/>
            <a:ext cx="3337560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>
              <a:defRPr sz="1100" b="1">
                <a:solidFill>
                  <a:srgbClr val="0C233E"/>
                </a:solidFill>
              </a:defRPr>
            </a:pPr>
            <a:r>
              <a:rPr sz="1100" b="1">
                <a:solidFill>
                  <a:srgbClr val="0C233E"/>
                </a:solidFill>
              </a:rPr>
              <a:t>★  APPLY  22</a:t>
            </a:r>
          </a:p>
        </p:txBody>
      </p:sp>
      <p:sp>
        <p:nvSpPr>
          <p:cNvPr id="6" name="TextBox 5">
            <a:extLst xmlns:a="http://schemas.openxmlformats.org/drawingml/2006/main">
              <a:ext uri="{FF2B5EF4-FFF2-40B4-BE49-F238E27FC236}">
                <a16:creationId xmlns:a16="http://schemas.microsoft.com/office/drawing/2014/main" id="{347E1648-F951-4CF4-A319-F341E73C5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1078992"/>
            <a:ext cx="10607040" cy="655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4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4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Lesson 2</a:t>
            </a:r>
          </a:p>
        </p:txBody>
      </p:sp>
      <p:sp>
        <p:nvSpPr>
          <p:cNvPr id="7" name="Rectangle 6">
            <a:extLst xmlns:a="http://schemas.openxmlformats.org/drawingml/2006/main">
              <a:ext uri="{FF2B5EF4-FFF2-40B4-BE49-F238E27FC236}">
                <a16:creationId xmlns:a16="http://schemas.microsoft.com/office/drawing/2014/main" id="{658ADEB0-C8A5-47E5-88D5-64D6A04D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057400"/>
            <a:ext cx="10835640" cy="640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>
            <a:noFill/>
          </a:ln>
        </p:spPr>
        <p:style>
          <a:lnRef xmlns:a="http://schemas.openxmlformats.org/drawingml/2006/main" idx="1">
            <a:schemeClr val="accent1"/>
          </a:lnRef>
          <a:fillRef xmlns:a="http://schemas.openxmlformats.org/drawingml/2006/main" idx="3">
            <a:schemeClr val="accent1"/>
          </a:fillRef>
          <a:effectRef xmlns:a="http://schemas.openxmlformats.org/drawingml/2006/main" idx="2">
            <a:schemeClr val="accent1"/>
          </a:effectRef>
          <a:fontRef xmlns:a="http://schemas.openxmlformats.org/drawingml/2006/main" idx="minor">
            <a:schemeClr val="lt1"/>
          </a:fontRef>
        </p:style>
        <p:txBody>
          <a:bodyPr xmlns:a="http://schemas.openxmlformats.org/drawingml/2006/main" lIns="36576" tIns="22860" rIns="36576" bIns="22860" anchor="ctr"/>
          <a:lstStyle xmlns:a="http://schemas.openxmlformats.org/drawingml/2006/main"/>
          <a:p xmlns:a="http://schemas.openxmlformats.org/drawingml/2006/main">
            <a:pPr algn="ctr">
              <a:buNone/>
            </a:pPr>
          </a:p>
        </p:txBody>
      </p:sp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474D7335-7B84-4FDB-93E0-DEAA89B9B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" y="2331720"/>
            <a:ext cx="10149840" cy="3962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23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23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F1–F2 • About 10 minutes</a:t>
            </a:r>
          </a:p>
        </p:txBody>
      </p:sp>
      <p:sp>
        <p:nvSpPr>
          <p:cNvPr id="9" name="TextBox 8">
            <a:extLst xmlns:a="http://schemas.openxmlformats.org/drawingml/2006/main">
              <a:ext uri="{FF2B5EF4-FFF2-40B4-BE49-F238E27FC236}">
                <a16:creationId xmlns:a16="http://schemas.microsoft.com/office/drawing/2014/main" id="{DFC502BB-9707-4B97-AAA4-04E5A1B76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306324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Tomorrow: −5 + 8 and 2 − (−6). Check one.</a:t>
            </a:r>
          </a:p>
        </p:txBody>
      </p:sp>
      <p:sp>
        <p:nvSpPr>
          <p:cNvPr id="10" name="TextBox 9">
            <a:extLst xmlns:a="http://schemas.openxmlformats.org/drawingml/2006/main">
              <a:ext uri="{FF2B5EF4-FFF2-40B4-BE49-F238E27FC236}">
                <a16:creationId xmlns:a16="http://schemas.microsoft.com/office/drawing/2014/main" id="{AA86FFCC-BC4D-4A0B-A9CD-2F8688175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452628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300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Prepare: 3 × 4, 12 ÷ 3 and 2 + 3 × 4.</a:t>
            </a:r>
          </a:p>
        </p:txBody>
      </p:sp>
      <p:sp>
        <p:nvSpPr>
          <p:cNvPr id="11" name="TextBox 10">
            <a:extLst xmlns:a="http://schemas.openxmlformats.org/drawingml/2006/main">
              <a:ext uri="{FF2B5EF4-FFF2-40B4-BE49-F238E27FC236}">
                <a16:creationId xmlns:a16="http://schemas.microsoft.com/office/drawing/2014/main" id="{42C3A3AE-E01D-44C3-877A-DF6135E7F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5577840"/>
            <a:ext cx="10058400" cy="5029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36576" tIns="22860" rIns="36576" bIns="22860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3000" b="1">
                <a:solidFill>
                  <a:srgbClr val="946500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946500"/>
                </a:solidFill>
                <a:latin typeface="Aptos"/>
                <a:ea typeface="Aptos"/>
                <a:cs typeface="Aptos"/>
              </a:rPr>
              <a:t>Next: multiplication, division and order.</a:t>
            </a:r>
          </a:p>
        </p:txBody>
      </p:sp>
      <p:pic xmlns:a="http://schemas.openxmlformats.org/drawingml/2006/main" xmlns:r="http://schemas.openxmlformats.org/officeDocument/2006/relationships">
        <p:nvPicPr>
          <p:cNvPr id="12" name="Picture 11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137160"/>
            <a:ext cx="1885950" cy="9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0870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C349B5-5CDD-40EA-84A1-03E9422DA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3710AF-54F2-493C-819D-E1DAC5E12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8B5787-8B46-4802-9338-3E2BC3E8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−18+27−35 and check by grouping in a second way.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E15097-59AE-4D98-BF22-069B5A432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33CD87-429F-48CF-BB7B-E2F9EF98D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L001 · Extension A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518793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831C6-0CD2-48AB-B148-DDF06553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00150"/>
            <a:ext cx="106680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03D1C5-2EB8-4515-80A7-2ADA3BC20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38350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1A619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855929-87ED-41D0-9F93-2776BB858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67000"/>
            <a:ext cx="10191750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learner claims subtracting a negative always gives a positive answer. Test the claim with a counterexample.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D39AC0-38EE-4782-BC04-9BAD55CA0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286375"/>
            <a:ext cx="1000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800" b="0">
                <a:solidFill>
                  <a:srgbClr val="14716D"/>
                </a:solidFill>
                <a:latin typeface="Aptos"/>
                <a:ea typeface="Aptos"/>
                <a:cs typeface="Aptos"/>
              </a:rPr>
              <a:t>Show a method. Explain a check or counterexample.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F506AE-6226-4716-81F8-58000FCC0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143625"/>
            <a:ext cx="23336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0C233E"/>
                </a:solidFill>
                <a:latin typeface="Aptos"/>
                <a:ea typeface="Aptos"/>
                <a:cs typeface="Aptos"/>
              </a:rPr>
              <a:t>L001 · Extension B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638" y="95250"/>
            <a:ext cx="2019300" cy="100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751581"/>
      </p:ext>
    </p:extLst>
  </p:cSld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L001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Signed numbers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Order integers; signed addition/subtraction; explain and check.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Calculate −18+27−35 and check by grouping in a second way.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learner claims subtracting a negative always gives a positive answer. Test the claim with a counterexample.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2026-09-29T11:20:21.5390000Z</dcterms:created>
  <dcterms:modified xsi:type="dcterms:W3CDTF">2026-09-29T11:20:21.5390000Z</dcterms:modified>
</coreProperties>
</file>