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232320ecc7394280" Type="http://schemas.openxmlformats.org/package/2006/relationships/metadata/core-properties" Target="docProps/core.xml"/><Relationship Id="R272cd21cf8524079" Type="http://schemas.openxmlformats.org/officeDocument/2006/relationships/officeDocument" Target="ppt/presentation.xml"/><Relationship Id="Rbdc3bf4a90784a9a" Type="http://schemas.openxmlformats.org/officeDocument/2006/relationships/extended-properties" Target="docProps/app.xml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8d5b4f89bae49c7"/>
  </p:sldMasterIdLst>
  <p:notesMasterIdLst>
    <p:notesMasterId xmlns:r="http://schemas.openxmlformats.org/officeDocument/2006/relationships" r:id="R8bea7d98c11b438a"/>
  </p:notesMasterIdLst>
  <p:sldIdLst>
    <p:sldId xmlns:r="http://schemas.openxmlformats.org/officeDocument/2006/relationships" id="256" r:id="R723fbc99d5ce47eb"/>
    <p:sldId xmlns:r="http://schemas.openxmlformats.org/officeDocument/2006/relationships" id="257" r:id="R79f5285007094887"/>
    <p:sldId xmlns:r="http://schemas.openxmlformats.org/officeDocument/2006/relationships" id="258" r:id="R57d98cacd66d43ad"/>
    <p:sldId xmlns:r="http://schemas.openxmlformats.org/officeDocument/2006/relationships" id="259" r:id="R80541baa4e064bc5"/>
    <p:sldId xmlns:r="http://schemas.openxmlformats.org/officeDocument/2006/relationships" id="260" r:id="Rdd8d8412255941b2"/>
    <p:sldId xmlns:r="http://schemas.openxmlformats.org/officeDocument/2006/relationships" id="261" r:id="R473dc433388248fc"/>
    <p:sldId xmlns:r="http://schemas.openxmlformats.org/officeDocument/2006/relationships" id="262" r:id="R5669536f000240c4"/>
    <p:sldId xmlns:r="http://schemas.openxmlformats.org/officeDocument/2006/relationships" id="263" r:id="Rf129e970ebfe4e88"/>
    <p:sldId xmlns:r="http://schemas.openxmlformats.org/officeDocument/2006/relationships" id="264" r:id="Rd217ec2887b5474e"/>
    <p:sldId xmlns:r="http://schemas.openxmlformats.org/officeDocument/2006/relationships" id="265" r:id="R384897cf317542c2"/>
    <p:sldId xmlns:r="http://schemas.openxmlformats.org/officeDocument/2006/relationships" id="266" r:id="Rc840065981d543e9"/>
    <p:sldId xmlns:r="http://schemas.openxmlformats.org/officeDocument/2006/relationships" id="267" r:id="R4bfbbb3f7cf04a1a"/>
    <p:sldId xmlns:r="http://schemas.openxmlformats.org/officeDocument/2006/relationships" id="268" r:id="R3b0da356ffeb4aff"/>
    <p:sldId xmlns:r="http://schemas.openxmlformats.org/officeDocument/2006/relationships" id="269" r:id="R2be24917e3e5454b"/>
    <p:sldId xmlns:r="http://schemas.openxmlformats.org/officeDocument/2006/relationships" id="270" r:id="R5d13eaaef94845d5"/>
    <p:sldId xmlns:r="http://schemas.openxmlformats.org/officeDocument/2006/relationships" id="271" r:id="Rde4226ea009d4648"/>
    <p:sldId xmlns:r="http://schemas.openxmlformats.org/officeDocument/2006/relationships" id="272" r:id="R3ea684e8a5854030"/>
    <p:sldId xmlns:r="http://schemas.openxmlformats.org/officeDocument/2006/relationships" id="273" r:id="R6507f3f13b2d4392"/>
    <p:sldId xmlns:r="http://schemas.openxmlformats.org/officeDocument/2006/relationships" id="274" r:id="R5dd11f6bf7a94593"/>
    <p:sldId xmlns:r="http://schemas.openxmlformats.org/officeDocument/2006/relationships" id="275" r:id="R7089ec3bd3514c29"/>
    <p:sldId xmlns:r="http://schemas.openxmlformats.org/officeDocument/2006/relationships" id="276" r:id="R25aef6b255c64c58"/>
    <p:sldId xmlns:ns0="http://schemas.openxmlformats.org/officeDocument/2006/relationships" id="277" ns0:id="rId28"/>
    <p:sldId xmlns:ns0="http://schemas.openxmlformats.org/officeDocument/2006/relationships" id="278" ns0:id="rId29"/>
    <p:sldId xmlns:ns0="http://schemas.openxmlformats.org/officeDocument/2006/relationships" id="279" ns0:id="rId30"/>
  </p:sldIdLst>
  <p:sldSz cx="12191695" cy="6858000"/>
  <p:notesSz cx="6858000" cy="9144000"/>
  <p:defaultTextStyle>
    <a:defPPr xmlns:a="http://schemas.openxmlformats.org/drawingml/2006/main">
      <a:buNone/>
    </a:defPPr>
    <a:lvl1pPr xmlns:a="http://schemas.openxmlformats.org/drawingml/2006/main" marL="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<?xml version='1.0' encoding='UTF-8' standalone='yes'?>
<Relationships xmlns="http://schemas.openxmlformats.org/package/2006/relationships"><Relationship Id="R25aef6b255c64c58" Type="http://schemas.openxmlformats.org/officeDocument/2006/relationships/slide" Target="slides/slide21.xml"/><Relationship Id="R2be24917e3e5454b" Type="http://schemas.openxmlformats.org/officeDocument/2006/relationships/slide" Target="slides/slide14.xml"/><Relationship Id="R32046d0b61004cfb" Type="http://schemas.openxmlformats.org/officeDocument/2006/relationships/theme" Target="theme/theme1.xml"/><Relationship Id="R384897cf317542c2" Type="http://schemas.openxmlformats.org/officeDocument/2006/relationships/slide" Target="slides/slide10.xml"/><Relationship Id="R3b0da356ffeb4aff" Type="http://schemas.openxmlformats.org/officeDocument/2006/relationships/slide" Target="slides/slide13.xml"/><Relationship Id="R3ea684e8a5854030" Type="http://schemas.openxmlformats.org/officeDocument/2006/relationships/slide" Target="slides/slide17.xml"/><Relationship Id="R473dc433388248fc" Type="http://schemas.openxmlformats.org/officeDocument/2006/relationships/slide" Target="slides/slide6.xml"/><Relationship Id="R4bfbbb3f7cf04a1a" Type="http://schemas.openxmlformats.org/officeDocument/2006/relationships/slide" Target="slides/slide12.xml"/><Relationship Id="R5669536f000240c4" Type="http://schemas.openxmlformats.org/officeDocument/2006/relationships/slide" Target="slides/slide7.xml"/><Relationship Id="R57d98cacd66d43ad" Type="http://schemas.openxmlformats.org/officeDocument/2006/relationships/slide" Target="slides/slide3.xml"/><Relationship Id="R5d13eaaef94845d5" Type="http://schemas.openxmlformats.org/officeDocument/2006/relationships/slide" Target="slides/slide15.xml"/><Relationship Id="R5dd11f6bf7a94593" Type="http://schemas.openxmlformats.org/officeDocument/2006/relationships/slide" Target="slides/slide19.xml"/><Relationship Id="R6507f3f13b2d4392" Type="http://schemas.openxmlformats.org/officeDocument/2006/relationships/slide" Target="slides/slide18.xml"/><Relationship Id="R7089ec3bd3514c29" Type="http://schemas.openxmlformats.org/officeDocument/2006/relationships/slide" Target="slides/slide20.xml"/><Relationship Id="R723fbc99d5ce47eb" Type="http://schemas.openxmlformats.org/officeDocument/2006/relationships/slide" Target="slides/slide1.xml"/><Relationship Id="R75da52bbd4c74821" Type="http://schemas.openxmlformats.org/officeDocument/2006/relationships/viewProps" Target="viewProps.xml"/><Relationship Id="R79f5285007094887" Type="http://schemas.openxmlformats.org/officeDocument/2006/relationships/slide" Target="slides/slide2.xml"/><Relationship Id="R80541baa4e064bc5" Type="http://schemas.openxmlformats.org/officeDocument/2006/relationships/slide" Target="slides/slide4.xml"/><Relationship Id="R8bea7d98c11b438a" Type="http://schemas.openxmlformats.org/officeDocument/2006/relationships/notesMaster" Target="notesMasters/notesMaster1.xml"/><Relationship Id="Rc840065981d543e9" Type="http://schemas.openxmlformats.org/officeDocument/2006/relationships/slide" Target="slides/slide11.xml"/><Relationship Id="Rd217ec2887b5474e" Type="http://schemas.openxmlformats.org/officeDocument/2006/relationships/slide" Target="slides/slide9.xml"/><Relationship Id="Rd71caffc5c214ece" Type="http://schemas.openxmlformats.org/officeDocument/2006/relationships/presProps" Target="presProps.xml"/><Relationship Id="Rdd8d8412255941b2" Type="http://schemas.openxmlformats.org/officeDocument/2006/relationships/slide" Target="slides/slide5.xml"/><Relationship Id="Rde4226ea009d4648" Type="http://schemas.openxmlformats.org/officeDocument/2006/relationships/slide" Target="slides/slide16.xml"/><Relationship Id="Rdf58a50cda584699" Type="http://schemas.openxmlformats.org/officeDocument/2006/relationships/tableStyles" Target="tableStyles.xml"/><Relationship Id="Re8d5b4f89bae49c7" Type="http://schemas.openxmlformats.org/officeDocument/2006/relationships/slideMaster" Target="slideMasters/slideMaster1.xml"/><Relationship Id="Rf129e970ebfe4e88" Type="http://schemas.openxmlformats.org/officeDocument/2006/relationships/slide" Target="slides/slide8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/Relationships>
</file>

<file path=ppt/notesMasters/_rels/notesMaster1.xml.rels><?xml version='1.0' encoding='UTF-8' standalone='yes'?>
<Relationships xmlns="http://schemas.openxmlformats.org/package/2006/relationships"><Relationship Id="R03fbe4bf8b4d4d3d" Type="http://schemas.openxmlformats.org/officeDocument/2006/relationships/theme" Target="theme/theme3.xml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Id="R382a2b428a834c60" Type="http://schemas.openxmlformats.org/officeDocument/2006/relationships/notesMaster" Target="../notesMasters/notesMaster1.xml"/><Relationship Id="R89e54a8e21a8439f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3a24134cde604e2b" Type="http://schemas.openxmlformats.org/officeDocument/2006/relationships/notesMaster" Target="../notesMasters/notesMaster1.xml"/><Relationship Id="Rc70d1b0ef02d4f61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4a280640ca17457a" Type="http://schemas.openxmlformats.org/officeDocument/2006/relationships/slide" Target="../slides/slide3.xml"/><Relationship Id="R4b075d4634924cac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90217c09e6264776" Type="http://schemas.openxmlformats.org/officeDocument/2006/relationships/slide" Target="../slides/slide4.xml"/><Relationship Id="Ra1fa01753a11403c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6b6e75bb2cec4acb" Type="http://schemas.openxmlformats.org/officeDocument/2006/relationships/slide" Target="../slides/slide5.xml"/><Relationship Id="R6ef7bef7645244af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293ddbfcb7604821" Type="http://schemas.openxmlformats.org/officeDocument/2006/relationships/notesMaster" Target="../notesMasters/notesMaster1.xml"/><Relationship Id="R4380d7265f7f4b0f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10ab02a82997423d" Type="http://schemas.openxmlformats.org/officeDocument/2006/relationships/notesMaster" Target="../notesMasters/notesMaster1.xml"/><Relationship Id="Ra571e4eab2b04344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a0943415d0e843c0" Type="http://schemas.openxmlformats.org/officeDocument/2006/relationships/slide" Target="../slides/slide8.xml"/><Relationship Id="Ra119370d3c6249f9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0759b6797ab84b1c" Type="http://schemas.openxmlformats.org/officeDocument/2006/relationships/notesMaster" Target="../notesMasters/notesMaster1.xml"/><Relationship Id="R77706a7e0bc84d4f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3dc5ea288b6f470d" Type="http://schemas.openxmlformats.org/officeDocument/2006/relationships/slide" Target="../slides/slide10.xml"/><Relationship Id="R5157dd3b06a148a0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1a8f8a10a23e4e0f" Type="http://schemas.openxmlformats.org/officeDocument/2006/relationships/slide" Target="../slides/slide11.xml"/><Relationship Id="Rb0030d9dd5f347cd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4d90ca8c2c5a4c47" Type="http://schemas.openxmlformats.org/officeDocument/2006/relationships/slide" Target="../slides/slide12.xml"/><Relationship Id="R7e94541616714368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d8421388818a43ab" Type="http://schemas.openxmlformats.org/officeDocument/2006/relationships/notesMaster" Target="../notesMasters/notesMaster1.xml"/><Relationship Id="Rfcd2e7d42a68438c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3fe3d44c24174e96" Type="http://schemas.openxmlformats.org/officeDocument/2006/relationships/notesMaster" Target="../notesMasters/notesMaster1.xml"/><Relationship Id="R65b5605434314707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293e48106e954336" Type="http://schemas.openxmlformats.org/officeDocument/2006/relationships/slide" Target="../slides/slide15.xml"/><Relationship Id="Ree130b658a7a43e2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b3e8340ab37b4b8f" Type="http://schemas.openxmlformats.org/officeDocument/2006/relationships/slide" Target="../slides/slide16.xml"/><Relationship Id="Rec79b51be6504d09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496aa0d3c811475d" Type="http://schemas.openxmlformats.org/officeDocument/2006/relationships/slide" Target="../slides/slide17.xml"/><Relationship Id="Rc580f7a4d4924e3e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892be0b28d8b4d5c" Type="http://schemas.openxmlformats.org/officeDocument/2006/relationships/slide" Target="../slides/slide18.xml"/><Relationship Id="Rab2adafe90fd495a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dafe997964f649d7" Type="http://schemas.openxmlformats.org/officeDocument/2006/relationships/notesMaster" Target="../notesMasters/notesMaster1.xml"/><Relationship Id="Rf44abdb07b9c4ef5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476a1736479245a0" Type="http://schemas.openxmlformats.org/officeDocument/2006/relationships/notesMaster" Target="../notesMasters/notesMaster1.xml"/><Relationship Id="Rbd1a01f6d60e4e28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37072a7ec2724895" Type="http://schemas.openxmlformats.org/officeDocument/2006/relationships/notesMaster" Target="../notesMasters/notesMaster1.xml"/><Relationship Id="R4f3316898a924b65" Type="http://schemas.openxmlformats.org/officeDocument/2006/relationships/slide" Target="../slides/slide21.xml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'1.0' encoding='UTF-8' standalone='yes'?>
<Relationships xmlns="http://schemas.openxmlformats.org/package/2006/relationships"><Relationship Id="Re7b8a612a6e2439f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e09e580c3e864287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5b85b6501cef495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a7f804f1c2174c25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32ec82603f194756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c78bfa56eb294da6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6f909aa338d04b22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b7cc74babcae43cb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13fb7672deb74306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487d0f74f0844852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77e21b2113b747da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01AF73E-D474-4182-B2F5-C858D2D29C61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A5A6D9E6-2B2D-436F-9F5B-AACB51F44C54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AE9D99C-5565-406A-A637-F5495F71D17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B27E4D3-05D2-4825-AA31-DC0CC8D8733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6B686091-7228-4CEC-A806-952F837C546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A841B111-6603-46EF-A474-9CC82B0E9A5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FC44F9E5-29EA-4162-9C5C-3DA4FD872035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E2758178-9D4E-4B5F-9F7F-C1050BD9DE7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A8CBFD2A-CA6D-41AA-8764-73B1BC83631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5D243339-4E22-44BE-8C3D-7217E63AE36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180AC2E-7A02-4685-BE12-623684B5328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AC307837-6087-4AEE-A5DD-FE81D5A082A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CF38D9B4-7521-4821-B10E-435FB06A3D7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D5B3DBE-A1ED-4BFB-9DF8-5B3A89AD94C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D31B0789-4AF2-455F-8652-32F03B626E1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D915168-25A6-432C-8FAB-12F272852BC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BF420837-3E58-4EB8-A656-37BC6842908B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ED686B21-6812-4E37-A5A2-D235B89E6758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D90009DB-0FDB-4BE0-8364-98A4860A5D5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1CFADC22-EFB9-4CAD-A283-A846D909740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669D2461-E7D1-4E33-A147-2B3B516EAC1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FB0AE5C-0093-44C3-B483-CC423BBF7E2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7B4405D3-BC89-4880-8F19-C03B7F09961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7601BAD6-E6D1-492F-B5DC-17F9F3342BE0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57200" y="2174875"/>
            <a:ext cx="4040188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AAD63EC9-EEF8-4FA3-A3A4-DB90DB56F4F6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F61F5742-FADD-4CF0-995C-56543C561EB6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45025" y="2174875"/>
            <a:ext cx="4041775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967AF028-7B42-4FE2-90C4-D94C5E0EA81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FAFBD106-CE49-4577-BE7C-B55667F592A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FCFCBDE7-1769-40D1-9A11-5159C183039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C0C98CDB-DAD8-481A-A74E-68744887977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953CA274-282D-4A26-BA8A-4FD9B355C31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657C24E6-A782-4A46-A6C2-A43EA80D13A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770133E6-7A2E-4A00-9C96-23784188DA8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D69EFDD4-8800-40D9-9B7D-CC99AE62996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D1C458BB-2A4A-40E9-A2A0-59051D041EA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AF7E3B4F-40E2-4FBA-9835-47BF4390519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15B2E71-58F8-406F-9D74-6F00816FFA5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D9B68E0F-356F-4BCC-9E9D-B5C4B2CB2DA4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575050" y="273050"/>
            <a:ext cx="5111750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A723875F-9908-4948-AEDE-40D9B99CEB81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4C684C2D-832F-4FA9-BBA4-3F352728E57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8553F45D-0A40-41B6-8BB8-6DA86150056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D49A90E3-43E3-4548-800D-39887B476C9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2A1BA44-E4FD-46A9-94EF-D269AFAC92C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7D5CF406-7123-446F-9E17-53E649D6FA4A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792288" y="612775"/>
            <a:ext cx="54864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7B347694-5CA7-41DD-81B6-38EB3257624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92288" y="5367338"/>
            <a:ext cx="5486400" cy="80486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30E93903-6AD4-4543-9DD7-000CB7EE2F5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44BEDCE6-7F32-456A-AA78-B20EBEA4C22B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05D673D5-497C-467C-B4C3-7FDBCB7AC12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A5B96E06-5ED7-4A6E-A04F-A4A147A232B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B34CDE34-1211-4432-ADA5-7C3B7221BD7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42D1F736-5438-4E72-8C7F-A45D2CB54E5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B837C848-6AC2-4FF8-882C-ECCD56C918F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1886BA72-20A8-4E07-96CC-5DD30967AD9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65A6096A-7D7F-496C-AE98-BD1C39BAFC2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947E4941-A681-4148-9F2F-917C97CED7E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94CD6A0E-3E07-4A74-A567-477A9F60F7D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AB5BC048-EE70-47AC-B6FE-DFEEABC63EC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2E743E35-37C3-410E-8700-2D39E1BA643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Masters/_rels/slideMaster1.xml.rels><?xml version='1.0' encoding='UTF-8' standalone='yes'?>
<Relationships xmlns="http://schemas.openxmlformats.org/package/2006/relationships"><Relationship Id="R0afff91478174f87" Type="http://schemas.openxmlformats.org/officeDocument/2006/relationships/theme" Target="theme/theme2.xml"/><Relationship Id="R14d20a1854fc44f9" Type="http://schemas.openxmlformats.org/officeDocument/2006/relationships/slideLayout" Target="../slideLayouts/slideLayout11.xml"/><Relationship Id="R1ea0525773774b87" Type="http://schemas.openxmlformats.org/officeDocument/2006/relationships/slideLayout" Target="../slideLayouts/slideLayout3.xml"/><Relationship Id="R21d2d4313167444a" Type="http://schemas.openxmlformats.org/officeDocument/2006/relationships/slideLayout" Target="../slideLayouts/slideLayout6.xml"/><Relationship Id="R2fd2df69a02b4a18" Type="http://schemas.openxmlformats.org/officeDocument/2006/relationships/slideLayout" Target="../slideLayouts/slideLayout2.xml"/><Relationship Id="R35104d1d9a3d407a" Type="http://schemas.openxmlformats.org/officeDocument/2006/relationships/slideLayout" Target="../slideLayouts/slideLayout5.xml"/><Relationship Id="R4d5a518fc22a4199" Type="http://schemas.openxmlformats.org/officeDocument/2006/relationships/slideLayout" Target="../slideLayouts/slideLayout4.xml"/><Relationship Id="R584c41dd14744e36" Type="http://schemas.openxmlformats.org/officeDocument/2006/relationships/slideLayout" Target="../slideLayouts/slideLayout9.xml"/><Relationship Id="R59baa023d87a46a5" Type="http://schemas.openxmlformats.org/officeDocument/2006/relationships/slideLayout" Target="../slideLayouts/slideLayout7.xml"/><Relationship Id="R636ca8ba45e74b31" Type="http://schemas.openxmlformats.org/officeDocument/2006/relationships/slideLayout" Target="../slideLayouts/slideLayout1.xml"/><Relationship Id="Rd7ccd4e9120b4b69" Type="http://schemas.openxmlformats.org/officeDocument/2006/relationships/slideLayout" Target="../slideLayouts/slideLayout10.xml"/><Relationship Id="Ree0da3be9e1e4307" Type="http://schemas.openxmlformats.org/officeDocument/2006/relationships/slideLayout" Target="../slideLayouts/slideLayout8.xml"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A31D3A05-F570-4DAA-9A51-B3059A99DED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E07C3771-816D-4ABA-AFBD-7D6F51F447A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71E0B980-7618-4CDB-88D3-FE001A263097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78059D8D-AA19-45CA-9000-EE2DFC112877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6FBC43C0-1C42-4268-929C-52A99EA8731F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36ca8ba45e74b31"/>
    <p:sldLayoutId xmlns:r="http://schemas.openxmlformats.org/officeDocument/2006/relationships" id="2147483650" r:id="R2fd2df69a02b4a18"/>
    <p:sldLayoutId xmlns:r="http://schemas.openxmlformats.org/officeDocument/2006/relationships" id="2147483651" r:id="R1ea0525773774b87"/>
    <p:sldLayoutId xmlns:r="http://schemas.openxmlformats.org/officeDocument/2006/relationships" id="2147483652" r:id="R4d5a518fc22a4199"/>
    <p:sldLayoutId xmlns:r="http://schemas.openxmlformats.org/officeDocument/2006/relationships" id="2147483653" r:id="R35104d1d9a3d407a"/>
    <p:sldLayoutId xmlns:r="http://schemas.openxmlformats.org/officeDocument/2006/relationships" id="2147483654" r:id="R21d2d4313167444a"/>
    <p:sldLayoutId xmlns:r="http://schemas.openxmlformats.org/officeDocument/2006/relationships" id="2147483655" r:id="R59baa023d87a46a5"/>
    <p:sldLayoutId xmlns:r="http://schemas.openxmlformats.org/officeDocument/2006/relationships" id="2147483656" r:id="Ree0da3be9e1e4307"/>
    <p:sldLayoutId xmlns:r="http://schemas.openxmlformats.org/officeDocument/2006/relationships" id="2147483657" r:id="R584c41dd14744e36"/>
    <p:sldLayoutId xmlns:r="http://schemas.openxmlformats.org/officeDocument/2006/relationships" id="2147483658" r:id="Rd7ccd4e9120b4b69"/>
    <p:sldLayoutId xmlns:r="http://schemas.openxmlformats.org/officeDocument/2006/relationships" id="2147483659" r:id="R14d20a1854fc44f9"/>
  </p:sldLayoutIdLst>
  <p:txStyles>
    <p:titleStyle>
      <a:lvl1pPr xmlns:a="http://schemas.openxmlformats.org/drawingml/2006/main"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Id="R0d03af027d924709" Type="http://schemas.openxmlformats.org/officeDocument/2006/relationships/notesSlide" Target="../notesSlides/notesSlide1.xml"/><Relationship Id="R3b566913c842476e" Type="http://schemas.openxmlformats.org/officeDocument/2006/relationships/image" Target="../media/image.png"/><Relationship Id="Rbc797391e59d4066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b2ac447634b544cb" Type="http://schemas.openxmlformats.org/officeDocument/2006/relationships/slideLayout" Target="../slideLayouts/slideLayout7.xml"/><Relationship Id="Rd63eb6b4b5e94a36" Type="http://schemas.openxmlformats.org/officeDocument/2006/relationships/image" Target="../media/image2.png"/><Relationship Id="Re3d3617e8fc54e0a" Type="http://schemas.openxmlformats.org/officeDocument/2006/relationships/notesSlide" Target="../notesSlides/notesSlide2.xml"/><Relationship Id="rId4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5689d40cb91e49e2" Type="http://schemas.openxmlformats.org/officeDocument/2006/relationships/slideLayout" Target="../slideLayouts/slideLayout7.xml"/><Relationship Id="Rb8a303e2293b4f1c" Type="http://schemas.openxmlformats.org/officeDocument/2006/relationships/notesSlide" Target="../notesSlides/notesSlide3.xml"/><Relationship Id="Rd01b552d510b4f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228ebc7050b24cea" Type="http://schemas.openxmlformats.org/officeDocument/2006/relationships/slideLayout" Target="../slideLayouts/slideLayout7.xml"/><Relationship Id="R814cb587b4794de1" Type="http://schemas.openxmlformats.org/officeDocument/2006/relationships/image" Target="../media/image4.png"/><Relationship Id="Re784c5d37c374d33" Type="http://schemas.openxmlformats.org/officeDocument/2006/relationships/notesSlide" Target="../notesSlides/notesSlide4.xml"/><Relationship Id="rId4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1352886b02c64a4d" Type="http://schemas.openxmlformats.org/officeDocument/2006/relationships/image" Target="../media/image5.png"/><Relationship Id="Rc6dbaba1db98406c" Type="http://schemas.openxmlformats.org/officeDocument/2006/relationships/slideLayout" Target="../slideLayouts/slideLayout7.xml"/><Relationship Id="Rd41326e6e7f041cd" Type="http://schemas.openxmlformats.org/officeDocument/2006/relationships/notesSlide" Target="../notesSlides/notesSlide5.xml"/><Relationship Id="rId4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3b60d37b02e44683" Type="http://schemas.openxmlformats.org/officeDocument/2006/relationships/image" Target="../media/image6.png"/><Relationship Id="R4285ed48c24e40e2" Type="http://schemas.openxmlformats.org/officeDocument/2006/relationships/slideLayout" Target="../slideLayouts/slideLayout7.xml"/><Relationship Id="R74ea74c3087740e4" Type="http://schemas.openxmlformats.org/officeDocument/2006/relationships/notesSlide" Target="../notesSlides/notesSlide6.xml"/><Relationship Id="rId4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073d8bc6cee74420" Type="http://schemas.openxmlformats.org/officeDocument/2006/relationships/notesSlide" Target="../notesSlides/notesSlide7.xml"/><Relationship Id="R353fbe5838f340ea" Type="http://schemas.openxmlformats.org/officeDocument/2006/relationships/image" Target="../media/image7.png"/><Relationship Id="Re490d4d61325482f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6bb5c4491ee740dd" Type="http://schemas.openxmlformats.org/officeDocument/2006/relationships/notesSlide" Target="../notesSlides/notesSlide8.xml"/><Relationship Id="R7d74fc3f0b004871" Type="http://schemas.openxmlformats.org/officeDocument/2006/relationships/slideLayout" Target="../slideLayouts/slideLayout7.xml"/><Relationship Id="R8276facb4e694ed4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20555db00db34bed" Type="http://schemas.openxmlformats.org/officeDocument/2006/relationships/slideLayout" Target="../slideLayouts/slideLayout7.xml"/><Relationship Id="R44267cfc1aa149f3" Type="http://schemas.openxmlformats.org/officeDocument/2006/relationships/notesSlide" Target="../notesSlides/notesSlide9.xml"/><Relationship Id="R63195946d4844cdf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38308125e9b0434c" Type="http://schemas.openxmlformats.org/officeDocument/2006/relationships/image" Target="../media/image10.png"/><Relationship Id="R69f2b4f40cbb4735" Type="http://schemas.openxmlformats.org/officeDocument/2006/relationships/notesSlide" Target="../notesSlides/notesSlide10.xml"/><Relationship Id="R97405f1e5f374658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01fc67e396244eac" Type="http://schemas.openxmlformats.org/officeDocument/2006/relationships/image" Target="../media/image11.png"/><Relationship Id="Rbacc46b36d394c71" Type="http://schemas.openxmlformats.org/officeDocument/2006/relationships/notesSlide" Target="../notesSlides/notesSlide11.xml"/><Relationship Id="Rd9bd5eb822d7472d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3f07c2297ca647b3" Type="http://schemas.openxmlformats.org/officeDocument/2006/relationships/slideLayout" Target="../slideLayouts/slideLayout7.xml"/><Relationship Id="R5a5af081d0984b0b" Type="http://schemas.openxmlformats.org/officeDocument/2006/relationships/image" Target="../media/image12.png"/><Relationship Id="R8666e0eb2db54a72" Type="http://schemas.openxmlformats.org/officeDocument/2006/relationships/notesSlide" Target="../notesSlides/notesSlide12.xml"/><Relationship Id="rId4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0d72eba8fbe146ca" Type="http://schemas.openxmlformats.org/officeDocument/2006/relationships/image" Target="../media/image13.png"/><Relationship Id="R431e10c8ca584a3a" Type="http://schemas.openxmlformats.org/officeDocument/2006/relationships/notesSlide" Target="../notesSlides/notesSlide13.xml"/><Relationship Id="Rdf7db4a2ca9d42b4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012b6b03a9064a22" Type="http://schemas.openxmlformats.org/officeDocument/2006/relationships/slideLayout" Target="../slideLayouts/slideLayout7.xml"/><Relationship Id="R53a9c68ff7aa4eeb" Type="http://schemas.openxmlformats.org/officeDocument/2006/relationships/image" Target="../media/image14.png"/><Relationship Id="Ra2514db7f6e84953" Type="http://schemas.openxmlformats.org/officeDocument/2006/relationships/notesSlide" Target="../notesSlides/notesSlide14.xml"/><Relationship Id="rId4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08ff922a4d5149f6" Type="http://schemas.openxmlformats.org/officeDocument/2006/relationships/notesSlide" Target="../notesSlides/notesSlide15.xml"/><Relationship Id="R9f50b4cc2cee4943" Type="http://schemas.openxmlformats.org/officeDocument/2006/relationships/slideLayout" Target="../slideLayouts/slideLayout7.xml"/><Relationship Id="Rfa7c22e8a199437f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6b52a42155784170" Type="http://schemas.openxmlformats.org/officeDocument/2006/relationships/notesSlide" Target="../notesSlides/notesSlide16.xml"/><Relationship Id="Rbd840554ecc0467d" Type="http://schemas.openxmlformats.org/officeDocument/2006/relationships/slideLayout" Target="../slideLayouts/slideLayout7.xml"/><Relationship Id="Rd14c0a44948a45b9" Type="http://schemas.openxmlformats.org/officeDocument/2006/relationships/image" Target="../media/image16.png"/><Relationship Id="rId4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383d6d8a77f64031" Type="http://schemas.openxmlformats.org/officeDocument/2006/relationships/image" Target="../media/image17.png"/><Relationship Id="R85370711d1c7469b" Type="http://schemas.openxmlformats.org/officeDocument/2006/relationships/notesSlide" Target="../notesSlides/notesSlide17.xml"/><Relationship Id="Rc97153cac1494294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c464bc2fe8454fe5" Type="http://schemas.openxmlformats.org/officeDocument/2006/relationships/slideLayout" Target="../slideLayouts/slideLayout7.xml"/><Relationship Id="Re912d083f9fc477e" Type="http://schemas.openxmlformats.org/officeDocument/2006/relationships/image" Target="../media/image18.png"/><Relationship Id="Rfb62cd9e09124bb2" Type="http://schemas.openxmlformats.org/officeDocument/2006/relationships/notesSlide" Target="../notesSlides/notesSlide18.xml"/><Relationship Id="rId4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7350829bbe67415d" Type="http://schemas.openxmlformats.org/officeDocument/2006/relationships/image" Target="../media/image19.png"/><Relationship Id="Rb98aa0e90ba442ce" Type="http://schemas.openxmlformats.org/officeDocument/2006/relationships/notesSlide" Target="../notesSlides/notesSlide19.xml"/><Relationship Id="Rdab31d938cf64cdc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17adf6e921a547f6" Type="http://schemas.openxmlformats.org/officeDocument/2006/relationships/notesSlide" Target="../notesSlides/notesSlide20.xml"/><Relationship Id="R4912fd02d911450c" Type="http://schemas.openxmlformats.org/officeDocument/2006/relationships/image" Target="../media/image20.png"/><Relationship Id="Rdbea92acee6240ef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0bb5e5ef1e1140ab" Type="http://schemas.openxmlformats.org/officeDocument/2006/relationships/image" Target="../media/image21.png"/><Relationship Id="R658734d80fba46fb" Type="http://schemas.openxmlformats.org/officeDocument/2006/relationships/slideLayout" Target="../slideLayouts/slideLayout1.xml"/><Relationship Id="R91c13c0fa34e4e17" Type="http://schemas.openxmlformats.org/officeDocument/2006/relationships/notesSlide" Target="../notesSlides/notesSlide21.xml"/><Relationship Id="rId4" Type="http://schemas.openxmlformats.org/officeDocument/2006/relationships/image" Target="../media/image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0CB1B425-CAE5-4A5F-B387-10A6BE1EA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99EFCC0F-0C67-43C5-B6E9-52D944B55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FFFFF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3D2CC25-927F-4352-82BD-46ACC18F4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E5AC23"/>
                </a:solidFill>
              </a:defRPr>
            </a:pPr>
            <a:r>
              <a:rPr sz="1100" b="1">
                <a:solidFill>
                  <a:srgbClr val="E5AC23"/>
                </a:solidFill>
              </a:rPr>
              <a:t>★  CONNECT &amp; CHECK  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B2BE503B-2B1B-4FE1-AF0C-A352EFCC9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828800"/>
            <a:ext cx="10698480" cy="624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MULTIPLICATION AND ORDER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744D3B16-7090-405F-B725-5491E6B68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51560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>
                <a:solidFill>
                  <a:srgbClr val="E2E7ED"/>
                </a:solidFill>
                <a:latin typeface="Aptos"/>
                <a:ea typeface="Aptos"/>
                <a:cs typeface="Aptos"/>
              </a:defRPr>
            </a:pPr>
            <a:r>
              <a:rPr sz="3100" b="0">
                <a:solidFill>
                  <a:srgbClr val="E2E7ED"/>
                </a:solidFill>
                <a:latin typeface="Aptos"/>
                <a:ea typeface="Aptos"/>
                <a:cs typeface="Aptos"/>
              </a:rPr>
              <a:t>Calculate, explain and check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3B3EC874-3510-4C53-A5FE-50B32C081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709160"/>
            <a:ext cx="105156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E1A619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>GCSE Mathematics 1MA1 • L002</a:t>
            </a:r>
          </a:p>
        </p:txBody>
      </p:sp>
      <p:pic xmlns:a="http://schemas.openxmlformats.org/drawingml/2006/main" xmlns:r="http://schemas.openxmlformats.org/officeDocument/2006/relationships">
        <p:nvPicPr>
          <p:cNvPr id="9" name="Picture 8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05230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6DA1452-D705-42CE-9D32-5F7ECEF15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C58E5B6A-8D73-47A2-91F7-2E1BE8510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6D6C24B-2066-4636-AD82-730A1FE83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2A6DD02-B33B-461A-BBB7-19F55CDDA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The goal and the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2ECC9CF-2CB9-480D-A26F-0D454FD1C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F47EC57-B944-45FD-8B1D-B746EE817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Fluency, reasoning and checking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64EED534-2580-47F0-8A32-C12A330C8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1021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Calculate with signed products, quotients and mixed operations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C0CB8FE8-E449-4AEC-B113-1ABF3C22E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a decision.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35341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0BB9221C-0634-4359-A4EF-6C8A88A96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403FD8B8-E266-4A1E-8A92-4CBCD48C8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9425BC8-FDE0-4F89-8614-E2DA50AA7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897C8204-DA58-430F-8133-2943F5B12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Starting-point diagnostic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1D32F61-4E98-400A-82EC-99ABBC16B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5A348CA-7F94-4D01-AEC0-FB4B7CA8A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R1–R3 • Attempt before feedback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D702969E-D2C9-468B-9D85-0945AFE7F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−6 + 9 and −4 − (−7)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CBD01A91-6F78-4995-BA80-AE33928AA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6 × 4 and 24 ÷ 6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0CFC2E93-379E-4DDB-95F9-B93B4F11D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Write 3² as a multiplication.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163971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6DA1452-D705-42CE-9D32-5F7ECEF15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C58E5B6A-8D73-47A2-91F7-2E1BE8510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6D6C24B-2066-4636-AD82-730A1FE83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SHARE  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2A6DD02-B33B-461A-BBB7-19F55CDDA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Signed multiplication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2ECC9CF-2CB9-480D-A26F-0D454FD1C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F47EC57-B944-45FD-8B1D-B746EE817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3 × (−4) = −12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64EED534-2580-47F0-8A32-C12A330C8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Three groups of −4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C0CB8FE8-E449-4AEC-B113-1ABF3C22E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Your turn: 4 × (−3)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35341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6DA1452-D705-42CE-9D32-5F7ECEF15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C58E5B6A-8D73-47A2-91F7-2E1BE8510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6D6C24B-2066-4636-AD82-730A1FE83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2A6DD02-B33B-461A-BBB7-19F55CDDA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Why two negative factors give a positive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2ECC9CF-2CB9-480D-A26F-0D454FD1C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F47EC57-B944-45FD-8B1D-B746EE817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(−3) × 4 = −12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64EED534-2580-47F0-8A32-C12A330C8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(−3) × (−4) = 12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C0CB8FE8-E449-4AEC-B113-1ABF3C22E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The products sum to zero.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35341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6DA1452-D705-42CE-9D32-5F7ECEF15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C58E5B6A-8D73-47A2-91F7-2E1BE8510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6D6C24B-2066-4636-AD82-730A1FE83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2A6DD02-B33B-461A-BBB7-19F55CDDA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Division reverses multiplication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2ECC9CF-2CB9-480D-A26F-0D454FD1C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F47EC57-B944-45FD-8B1D-B746EE817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−24 ÷ 6 = −4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64EED534-2580-47F0-8A32-C12A330C8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Check: 6 × (−4) = −24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C0CB8FE8-E449-4AEC-B113-1ABF3C22E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Your turn: −24 ÷ (−6)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35341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6DA1452-D705-42CE-9D32-5F7ECEF15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C58E5B6A-8D73-47A2-91F7-2E1BE8510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6D6C24B-2066-4636-AD82-730A1FE83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2A6DD02-B33B-461A-BBB7-19F55CDDA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Operation priority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2ECC9CF-2CB9-480D-A26F-0D454FD1C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F47EC57-B944-45FD-8B1D-B746EE817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5 + 2 × (−3) = 5 − 6 = −1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64EED534-2580-47F0-8A32-C12A330C8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Your turn: 7 + 3 × (−2)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C0CB8FE8-E449-4AEC-B113-1ABF3C22E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Multiply before adding.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35341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0CB1B425-CAE5-4A5F-B387-10A6BE1EA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99EFCC0F-0C67-43C5-B6E9-52D944B55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3D2CC25-927F-4352-82BD-46ACC18F4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B2BE503B-2B1B-4FE1-AF0C-A352EFCC9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828800"/>
            <a:ext cx="10698480" cy="624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SAME PRIORITY: LEFT TO RIGHT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744D3B16-7090-405F-B725-5491E6B68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51560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>
                <a:solidFill>
                  <a:srgbClr val="E2E7ED"/>
                </a:solidFill>
                <a:latin typeface="Aptos"/>
                <a:ea typeface="Aptos"/>
                <a:cs typeface="Aptos"/>
              </a:defRPr>
            </a:pPr>
            <a:r>
              <a:rPr sz="3100" b="0">
                <a:solidFill>
                  <a:srgbClr val="E2E7ED"/>
                </a:solidFill>
                <a:latin typeface="Aptos"/>
                <a:ea typeface="Aptos"/>
                <a:cs typeface="Aptos"/>
              </a:rPr>
              <a:t>18 ÷ 3 × 2 = 6 × 2 = 12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3B3EC874-3510-4C53-A5FE-50B32C081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709160"/>
            <a:ext cx="105156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E1A619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>Brackets would change the grouping.</a:t>
            </a:r>
          </a:p>
        </p:txBody>
      </p:sp>
      <p:pic xmlns:a="http://schemas.openxmlformats.org/drawingml/2006/main" xmlns:r="http://schemas.openxmlformats.org/officeDocument/2006/relationships">
        <p:nvPicPr>
          <p:cNvPr id="9" name="Picture 8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05230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E7C7D856-4214-4887-9744-6B8DA2233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53063AD-A23E-47A4-BE44-130E91B3F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DF34797-2699-47FE-B100-64114BB39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F406C999-C6A6-4134-A853-F3E73111E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Diagnostic pause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A4D6A7C7-CD7B-42D5-8D0C-86B0DADF7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B923F662-872E-4060-8B2E-260950A58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Choose an answer and explain the order.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06B64AE6-CB24-4BCA-A82C-F1901DB49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337560"/>
            <a:ext cx="10241280" cy="579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5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5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18 ÷ 3 × 2 = ?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4FD15B93-BDD5-404D-B2FA-87803B889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892040"/>
            <a:ext cx="1024128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  3      B  12      C  6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516867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0BB9221C-0634-4359-A4EF-6C8A88A96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403FD8B8-E266-4A1E-8A92-4CBCD48C8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9425BC8-FDE0-4F89-8614-E2DA50AA7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10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897C8204-DA58-430F-8133-2943F5B12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Careful variation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1D32F61-4E98-400A-82EC-99ABBC16B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5A348CA-7F94-4D01-AEC0-FB4B7CA8A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A1 • Explain what changes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D702969E-D2C9-468B-9D85-0945AFE7F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4 × 3; 4 × (−3)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CBD01A91-6F78-4995-BA80-AE33928AA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(−4) × 3; (−4) × (−3)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0CFC2E93-379E-4DDB-95F9-B93B4F11D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Explain the pattern.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163971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0BB9221C-0634-4359-A4EF-6C8A88A96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403FD8B8-E266-4A1E-8A92-4CBCD48C8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9425BC8-FDE0-4F89-8614-E2DA50AA7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897C8204-DA58-430F-8133-2943F5B12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application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1D32F61-4E98-400A-82EC-99ABBC16B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5A348CA-7F94-4D01-AEC0-FB4B7CA8A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A2 • Try without prompts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D702969E-D2C9-468B-9D85-0945AFE7F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18 ÷ 3 × 2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CBD01A91-6F78-4995-BA80-AE33928AA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18 ÷ (3 × 2)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0CFC2E93-379E-4DDB-95F9-B93B4F11D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20 − 8 + 3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163971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6DA1452-D705-42CE-9D32-5F7ECEF15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C58E5B6A-8D73-47A2-91F7-2E1BE8510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6D6C24B-2066-4636-AD82-730A1FE83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2A6DD02-B33B-461A-BBB7-19F55CDDA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Use the method in context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2ECC9CF-2CB9-480D-A26F-0D454FD1C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F47EC57-B944-45FD-8B1D-B746EE817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A3 • Show working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64EED534-2580-47F0-8A32-C12A330C8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Balance −£7; three £4 payments; spend £9.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C0CB8FE8-E449-4AEC-B113-1ABF3C22E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Write one expression. Find the balance.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35341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6DA1452-D705-42CE-9D32-5F7ECEF15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C58E5B6A-8D73-47A2-91F7-2E1BE8510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6D6C24B-2066-4636-AD82-730A1FE83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2A6DD02-B33B-461A-BBB7-19F55CDDA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Intentional practice feedback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2ECC9CF-2CB9-480D-A26F-0D454FD1C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F47EC57-B944-45FD-8B1D-B746EE817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Check after attempting A3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64EED534-2580-47F0-8A32-C12A330C8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−7 + 3 × 4 − 9 = −4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C0CB8FE8-E449-4AEC-B113-1ABF3C22E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Check: −4 + 9 − 12 = −7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35341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6DA1452-D705-42CE-9D32-5F7ECEF15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C58E5B6A-8D73-47A2-91F7-2E1BE8510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6D6C24B-2066-4636-AD82-730A1FE83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2A6DD02-B33B-461A-BBB7-19F55CDDA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A claim to test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2ECC9CF-2CB9-480D-A26F-0D454FD1C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F47EC57-B944-45FD-8B1D-B746EE817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C1 • Reason, do not just calculate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64EED534-2580-47F0-8A32-C12A330C8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“Two negatives always make a positive.”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C0CB8FE8-E449-4AEC-B113-1ABF3C22E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Compare addition and multiplication.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35341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6DA1452-D705-42CE-9D32-5F7ECEF15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C58E5B6A-8D73-47A2-91F7-2E1BE8510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6D6C24B-2066-4636-AD82-730A1FE83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2A6DD02-B33B-461A-BBB7-19F55CDDA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Deepen the reasoning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2ECC9CF-2CB9-480D-A26F-0D454FD1C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F47EC57-B944-45FD-8B1D-B746EE817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C2 • Available to either tier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64EED534-2580-47F0-8A32-C12A330C8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Compare (−3)² and −3².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C0CB8FE8-E449-4AEC-B113-1ABF3C22E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what the brackets change.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35341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F4179D40-9F4A-498D-98D5-8720952F0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79EF051A-1FC1-468B-A871-16245B88A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E84B9E56-7F71-4D3A-BF26-0C0D6A060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D341D14C-A213-4737-879A-818273978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Retrieval without notes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D17E6F6E-B283-4F5B-A2D1-C6418D937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C26477B-8A64-4AF1-B6A3-AF6E17A19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Q1–Q6 • Retry after a delay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339CAC1C-7AAD-4CB5-AA5F-C07289692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C8B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7A18B3CD-1E7F-4A6A-B2F4-D29086C5D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AF2B67CF-0D1D-4446-BA65-8EA0AAC67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4716D"/>
                </a:solidFill>
                <a:latin typeface="Aptos"/>
                <a:ea typeface="Aptos"/>
                <a:cs typeface="Aptos"/>
              </a:rPr>
              <a:t>Q1–Q3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87B1E238-AC71-4F2E-9A41-5AE3281D9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730752"/>
            <a:ext cx="4480560" cy="1417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−5 × 4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(−6) × (−3)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−28 ÷ 7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3AF99B2E-BFA9-4901-8D1E-1C87A6031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Q4–Q6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8378E597-28C7-44A8-A6DE-890964705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730752"/>
            <a:ext cx="4480560" cy="1417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20 ÷ 5 × 2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3 + 4 × 2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(3 + 4) × 2</a:t>
            </a:r>
          </a:p>
        </p:txBody>
      </p:sp>
      <p:pic xmlns:a="http://schemas.openxmlformats.org/drawingml/2006/main" xmlns:r="http://schemas.openxmlformats.org/officeDocument/2006/relationships">
        <p:nvPicPr>
          <p:cNvPr id="15" name="Picture 14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777402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DC2CF804-B43D-4AD2-83A3-CD6418769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4344268-9D78-4805-A447-C6C372EF2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76E8554E-2AD6-4407-B77C-29CFC896C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8F58241F-62BA-45F4-90E1-89B0A629F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2408EDD-F5B8-4EE5-A9B1-215CBBAA5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C8B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D1345DF-F0A7-4B38-818D-5B9AC2E85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14716D"/>
                </a:solidFill>
                <a:latin typeface="Aptos"/>
                <a:ea typeface="Aptos"/>
                <a:cs typeface="Aptos"/>
              </a:rPr>
              <a:t>P1–P2 • Teacher review • 4 marks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9891B7FD-7C54-4ABD-864C-5B964E20F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C8B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1CB96121-177E-4A54-B880-EB29D0145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E91CCCC0-000A-4211-A747-27A577D69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4716D"/>
                </a:solidFill>
                <a:latin typeface="Aptos"/>
                <a:ea typeface="Aptos"/>
                <a:cs typeface="Aptos"/>
              </a:rPr>
              <a:t>P1 • 2 MARKS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238E12BE-422E-469C-88D0-E53394649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730752"/>
            <a:ext cx="4480560" cy="960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6 + 3 × (−4)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Show the first operation.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2921CC5E-E27F-44C5-8043-3A66AF3F3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P2 • 2 MARKS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01319895-71D0-4926-9ACE-F916F2CFF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730752"/>
            <a:ext cx="4480560" cy="1417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−42 ÷ (−6)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Give a multiplication check.</a:t>
            </a:r>
          </a:p>
        </p:txBody>
      </p:sp>
      <p:pic xmlns:a="http://schemas.openxmlformats.org/drawingml/2006/main" xmlns:r="http://schemas.openxmlformats.org/officeDocument/2006/relationships">
        <p:nvPicPr>
          <p:cNvPr id="15" name="Picture 14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713246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6DA1452-D705-42CE-9D32-5F7ECEF15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C58E5B6A-8D73-47A2-91F7-2E1BE8510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6D6C24B-2066-4636-AD82-730A1FE83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2A6DD02-B33B-461A-BBB7-19F55CDDA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Feedback and next steps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2ECC9CF-2CB9-480D-A26F-0D454FD1C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F47EC57-B944-45FD-8B1D-B746EE817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P3 • Completion is not mastery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64EED534-2580-47F0-8A32-C12A330C8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Name the decision you corrected.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C0CB8FE8-E449-4AEC-B113-1ABF3C22E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Choose a fresh question and a retry date.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35341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6DA1452-D705-42CE-9D32-5F7ECEF15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C58E5B6A-8D73-47A2-91F7-2E1BE8510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6D6C24B-2066-4636-AD82-730A1FE83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2A6DD02-B33B-461A-BBB7-19F55CDDA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Before the next lesson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2ECC9CF-2CB9-480D-A26F-0D454FD1C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F47EC57-B944-45FD-8B1D-B746EE817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L003: place value, decimals and estimation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64EED534-2580-47F0-8A32-C12A330C8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Complete F1 tomorrow without notes.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C0CB8FE8-E449-4AEC-B113-1ABF3C22E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Read and attempt F2; bring one question.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3534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0EFC3D-EBD9-4C4A-B025-6D2F885BF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stretch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77D875-8D97-4D85-9EC7-7A2A26870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16D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FF96A0-FA45-49A7-BA0C-364000A86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Calculate 48÷(−6)×(−2)+5, showing equal-priority operations left to right.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083C1D-6F9D-4CF5-A561-E16E79ABF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EB768C-C72D-4086-B9A5-7BF607A61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L002 · Extension A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043329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BDBA73-55A0-4EF9-99FF-A6BB2A22B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deep challenge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0FF130-10F4-4BF3-A2A2-97CBD1A75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B70CC5-A08C-42BE-8291-693DFB418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Insert brackets in 6+2×5−4 to make 36 and explain your choice.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163D8A-1835-47E3-9A8D-C46AE40ED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CCBB5D-DF0E-4AC7-9573-DEB6C7B3E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L002 · Extension B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169761"/>
      </p:ext>
    </p:extLst>
  </p:cSld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L002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Multiplication, division and order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Calculate with signed products, quotients and mixed operations; justify the order and check with an inverse.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selected an efficient numerical method, showed the key steps clearly and checked the sign, size or accuracy of my answer.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make the place-value, sign or operation decision explicit and use estimation or an inverse calculation to check a fresh question.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Calculate 48÷(−6)×(−2)+5, showing equal-priority operations left to right.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Insert brackets in 6+2×5−4 to make 36 and explain your choice.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2026-09-29T11:20:22.6300000Z</dcterms:created>
  <dcterms:modified xsi:type="dcterms:W3CDTF">2026-09-29T11:20:22.6300000Z</dcterms:modified>
</coreProperties>
</file>