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168f4bc76604b02" Type="http://schemas.openxmlformats.org/officeDocument/2006/relationships/officeDocument" Target="ppt/presentation.xml"/><Relationship Id="R228d0affd1154d11" Type="http://schemas.openxmlformats.org/package/2006/relationships/metadata/core-properties" Target="docProps/core.xml"/><Relationship Id="R3fdb1b4fbc174e7d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eeb81584f74290"/>
  </p:sldMasterIdLst>
  <p:notesMasterIdLst>
    <p:notesMasterId xmlns:r="http://schemas.openxmlformats.org/officeDocument/2006/relationships" r:id="Ra439187f25444b91"/>
  </p:notesMasterIdLst>
  <p:sldIdLst>
    <p:sldId xmlns:r="http://schemas.openxmlformats.org/officeDocument/2006/relationships" id="256" r:id="R43e03aa7f3cf4c43"/>
    <p:sldId xmlns:r="http://schemas.openxmlformats.org/officeDocument/2006/relationships" id="257" r:id="Rd5b0354481e4495e"/>
    <p:sldId xmlns:r="http://schemas.openxmlformats.org/officeDocument/2006/relationships" id="258" r:id="Rdfdee56a6eb84f33"/>
    <p:sldId xmlns:r="http://schemas.openxmlformats.org/officeDocument/2006/relationships" id="259" r:id="Rf07969c282ba4daa"/>
    <p:sldId xmlns:r="http://schemas.openxmlformats.org/officeDocument/2006/relationships" id="260" r:id="Rd31c0fe9f51a4975"/>
    <p:sldId xmlns:r="http://schemas.openxmlformats.org/officeDocument/2006/relationships" id="261" r:id="R0b726373d4044e71"/>
    <p:sldId xmlns:r="http://schemas.openxmlformats.org/officeDocument/2006/relationships" id="262" r:id="Ra2b0c5a18f5840bc"/>
    <p:sldId xmlns:r="http://schemas.openxmlformats.org/officeDocument/2006/relationships" id="263" r:id="R5e980d15226a4d3e"/>
    <p:sldId xmlns:r="http://schemas.openxmlformats.org/officeDocument/2006/relationships" id="264" r:id="R3b12bd03d4bf450b"/>
    <p:sldId xmlns:r="http://schemas.openxmlformats.org/officeDocument/2006/relationships" id="265" r:id="R64afb4fb4d00429b"/>
    <p:sldId xmlns:r="http://schemas.openxmlformats.org/officeDocument/2006/relationships" id="266" r:id="Rfd866e7ef99e417d"/>
    <p:sldId xmlns:r="http://schemas.openxmlformats.org/officeDocument/2006/relationships" id="267" r:id="Ra172867cd8d74d0d"/>
    <p:sldId xmlns:r="http://schemas.openxmlformats.org/officeDocument/2006/relationships" id="268" r:id="R801a1b540b1b4a82"/>
    <p:sldId xmlns:r="http://schemas.openxmlformats.org/officeDocument/2006/relationships" id="269" r:id="R948584081a014b47"/>
    <p:sldId xmlns:r="http://schemas.openxmlformats.org/officeDocument/2006/relationships" id="270" r:id="Re0e625596f2745d4"/>
    <p:sldId xmlns:r="http://schemas.openxmlformats.org/officeDocument/2006/relationships" id="271" r:id="R0c8c5946f5644edc"/>
    <p:sldId xmlns:r="http://schemas.openxmlformats.org/officeDocument/2006/relationships" id="272" r:id="R21a6eebb7c8d4dbc"/>
    <p:sldId xmlns:r="http://schemas.openxmlformats.org/officeDocument/2006/relationships" id="273" r:id="R54d69ecd9db84481"/>
    <p:sldId xmlns:r="http://schemas.openxmlformats.org/officeDocument/2006/relationships" id="274" r:id="Rfa2b2effbdb841fb"/>
    <p:sldId xmlns:r="http://schemas.openxmlformats.org/officeDocument/2006/relationships" id="275" r:id="R68d0419ad3a14690"/>
    <p:sldId xmlns:r="http://schemas.openxmlformats.org/officeDocument/2006/relationships" id="276" r:id="R55258ba83f094a46"/>
    <p:sldId xmlns:ns0="http://schemas.openxmlformats.org/officeDocument/2006/relationships" id="277" ns0:id="rId28"/>
    <p:sldId xmlns:ns0="http://schemas.openxmlformats.org/officeDocument/2006/relationships" id="278" ns0:id="rId29"/>
    <p:sldId xmlns:ns0="http://schemas.openxmlformats.org/officeDocument/2006/relationships" id="279" ns0:id="rId30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b726373d4044e71" Type="http://schemas.openxmlformats.org/officeDocument/2006/relationships/slide" Target="slides/slide6.xml"/><Relationship Id="R0c8c5946f5644edc" Type="http://schemas.openxmlformats.org/officeDocument/2006/relationships/slide" Target="slides/slide16.xml"/><Relationship Id="R21a6eebb7c8d4dbc" Type="http://schemas.openxmlformats.org/officeDocument/2006/relationships/slide" Target="slides/slide17.xml"/><Relationship Id="R21c7891ab8894cf5" Type="http://schemas.openxmlformats.org/officeDocument/2006/relationships/theme" Target="theme/theme1.xml"/><Relationship Id="R3b12bd03d4bf450b" Type="http://schemas.openxmlformats.org/officeDocument/2006/relationships/slide" Target="slides/slide9.xml"/><Relationship Id="R43e03aa7f3cf4c43" Type="http://schemas.openxmlformats.org/officeDocument/2006/relationships/slide" Target="slides/slide1.xml"/><Relationship Id="R54d69ecd9db84481" Type="http://schemas.openxmlformats.org/officeDocument/2006/relationships/slide" Target="slides/slide18.xml"/><Relationship Id="R55258ba83f094a46" Type="http://schemas.openxmlformats.org/officeDocument/2006/relationships/slide" Target="slides/slide21.xml"/><Relationship Id="R5e980d15226a4d3e" Type="http://schemas.openxmlformats.org/officeDocument/2006/relationships/slide" Target="slides/slide8.xml"/><Relationship Id="R5eeeb81584f74290" Type="http://schemas.openxmlformats.org/officeDocument/2006/relationships/slideMaster" Target="slideMasters/slideMaster1.xml"/><Relationship Id="R64afb4fb4d00429b" Type="http://schemas.openxmlformats.org/officeDocument/2006/relationships/slide" Target="slides/slide10.xml"/><Relationship Id="R672adb4d0a9a4a5f" Type="http://schemas.openxmlformats.org/officeDocument/2006/relationships/presProps" Target="presProps.xml"/><Relationship Id="R68d0419ad3a14690" Type="http://schemas.openxmlformats.org/officeDocument/2006/relationships/slide" Target="slides/slide20.xml"/><Relationship Id="R7f72236242c6446b" Type="http://schemas.openxmlformats.org/officeDocument/2006/relationships/viewProps" Target="viewProps.xml"/><Relationship Id="R801a1b540b1b4a82" Type="http://schemas.openxmlformats.org/officeDocument/2006/relationships/slide" Target="slides/slide13.xml"/><Relationship Id="R948584081a014b47" Type="http://schemas.openxmlformats.org/officeDocument/2006/relationships/slide" Target="slides/slide14.xml"/><Relationship Id="Ra172867cd8d74d0d" Type="http://schemas.openxmlformats.org/officeDocument/2006/relationships/slide" Target="slides/slide12.xml"/><Relationship Id="Ra2b0c5a18f5840bc" Type="http://schemas.openxmlformats.org/officeDocument/2006/relationships/slide" Target="slides/slide7.xml"/><Relationship Id="Ra439187f25444b91" Type="http://schemas.openxmlformats.org/officeDocument/2006/relationships/notesMaster" Target="notesMasters/notesMaster1.xml"/><Relationship Id="Rb0db356e31e54e53" Type="http://schemas.openxmlformats.org/officeDocument/2006/relationships/tableStyles" Target="tableStyles.xml"/><Relationship Id="Rd31c0fe9f51a4975" Type="http://schemas.openxmlformats.org/officeDocument/2006/relationships/slide" Target="slides/slide5.xml"/><Relationship Id="Rd5b0354481e4495e" Type="http://schemas.openxmlformats.org/officeDocument/2006/relationships/slide" Target="slides/slide2.xml"/><Relationship Id="Rdfdee56a6eb84f33" Type="http://schemas.openxmlformats.org/officeDocument/2006/relationships/slide" Target="slides/slide3.xml"/><Relationship Id="Re0e625596f2745d4" Type="http://schemas.openxmlformats.org/officeDocument/2006/relationships/slide" Target="slides/slide15.xml"/><Relationship Id="Rf07969c282ba4daa" Type="http://schemas.openxmlformats.org/officeDocument/2006/relationships/slide" Target="slides/slide4.xml"/><Relationship Id="Rfa2b2effbdb841fb" Type="http://schemas.openxmlformats.org/officeDocument/2006/relationships/slide" Target="slides/slide19.xml"/><Relationship Id="Rfd866e7ef99e417d" Type="http://schemas.openxmlformats.org/officeDocument/2006/relationships/slide" Target="slides/slide1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02f31bb5998c4ccc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9b79a58d42544e0b" Type="http://schemas.openxmlformats.org/officeDocument/2006/relationships/notesMaster" Target="../notesMasters/notesMaster1.xml"/><Relationship Id="Rf609894d0ba14e1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3b4d1e334fc647d9" Type="http://schemas.openxmlformats.org/officeDocument/2006/relationships/slide" Target="../slides/slide2.xml"/><Relationship Id="Ra5c2b835cd394c4b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907edcec043e4409" Type="http://schemas.openxmlformats.org/officeDocument/2006/relationships/slide" Target="../slides/slide3.xml"/><Relationship Id="Rdf003461c41a4af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8f2f9d0b46144560" Type="http://schemas.openxmlformats.org/officeDocument/2006/relationships/slide" Target="../slides/slide4.xml"/><Relationship Id="Rb3c4fe56078a49f4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ea44dacc8a2b4357" Type="http://schemas.openxmlformats.org/officeDocument/2006/relationships/slide" Target="../slides/slide5.xml"/><Relationship Id="Rf0a641f548ca4f5a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9fba23e0b967420b" Type="http://schemas.openxmlformats.org/officeDocument/2006/relationships/slide" Target="../slides/slide6.xml"/><Relationship Id="Racf84e6b0a9344f5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092dba2436544f01" Type="http://schemas.openxmlformats.org/officeDocument/2006/relationships/notesMaster" Target="../notesMasters/notesMaster1.xml"/><Relationship Id="Rb6871af57e33452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082fafcac2fd408d" Type="http://schemas.openxmlformats.org/officeDocument/2006/relationships/slide" Target="../slides/slide8.xml"/><Relationship Id="R28c08775d3124710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e3bf0873e0eb4398" Type="http://schemas.openxmlformats.org/officeDocument/2006/relationships/notesMaster" Target="../notesMasters/notesMaster1.xml"/><Relationship Id="Ree288fe841514f7f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7ef9b29bcd724c3d" Type="http://schemas.openxmlformats.org/officeDocument/2006/relationships/notesMaster" Target="../notesMasters/notesMaster1.xml"/><Relationship Id="R8187734db8e94123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87324b9fa5d04235" Type="http://schemas.openxmlformats.org/officeDocument/2006/relationships/notesMaster" Target="../notesMasters/notesMaster1.xml"/><Relationship Id="Re71d2b33922744ae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1338a267bd294334" Type="http://schemas.openxmlformats.org/officeDocument/2006/relationships/notesMaster" Target="../notesMasters/notesMaster1.xml"/><Relationship Id="R5e9d2afc33454df6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23b3be6b50d24a62" Type="http://schemas.openxmlformats.org/officeDocument/2006/relationships/slide" Target="../slides/slide13.xml"/><Relationship Id="R974112c6cc724e38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70a5394334f44716" Type="http://schemas.openxmlformats.org/officeDocument/2006/relationships/slide" Target="../slides/slide14.xml"/><Relationship Id="Ra5fed01e8fb04add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bb43af7f38b04a6f" Type="http://schemas.openxmlformats.org/officeDocument/2006/relationships/slide" Target="../slides/slide15.xml"/><Relationship Id="Rd7ca42d4971b440b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935a997afca1441e" Type="http://schemas.openxmlformats.org/officeDocument/2006/relationships/slide" Target="../slides/slide16.xml"/><Relationship Id="Re1f98c41d3104dc4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27fe85dab3144129" Type="http://schemas.openxmlformats.org/officeDocument/2006/relationships/notesMaster" Target="../notesMasters/notesMaster1.xml"/><Relationship Id="Rb8887154c692408b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010eb16643834575" Type="http://schemas.openxmlformats.org/officeDocument/2006/relationships/notesMaster" Target="../notesMasters/notesMaster1.xml"/><Relationship Id="Red82335d23884257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269f0abb626842b8" Type="http://schemas.openxmlformats.org/officeDocument/2006/relationships/slide" Target="../slides/slide19.xml"/><Relationship Id="Rc27e95faf436408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1ba3a20926894404" Type="http://schemas.openxmlformats.org/officeDocument/2006/relationships/notesMaster" Target="../notesMasters/notesMaster1.xml"/><Relationship Id="Raf56821ac8f64070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16ac39bb10af440d" Type="http://schemas.openxmlformats.org/officeDocument/2006/relationships/notesMaster" Target="../notesMasters/notesMaster1.xml"/><Relationship Id="R72602e66459c4f24" Type="http://schemas.openxmlformats.org/officeDocument/2006/relationships/slide" Target="../slides/slide2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e1ed9c60f8d940f0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8b9afea97774413d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68152950896f463a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d3d6adc11933400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9e76ca39a8dc429a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0e8f32345b734189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8c8a2a106224b6c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d384d4f14ad544ac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cbb89dbd99884eb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76580e7e69e5426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724ed37450f74ea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D4EF3CF-BB27-4C1B-94B0-7E972FD2503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4A481D46-D90D-405D-9022-E82D43477C4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CE2A04B-FF9A-4101-ACD1-7D6481C4255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65190D9-8038-488C-BB1B-B27DE4A3B1B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5AF5681-0F3C-478C-B171-AFAF0DA29C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17820F-EFCF-410A-A798-95A36FDB1B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238C811-D9BE-4963-95A5-D658592AAA7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B5A4702-326F-450E-A0BC-4F6B8FDE26D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BB00FC6-BF02-4F56-B3C4-F92B6C261C1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DE4095-3B1F-48B9-9706-75B32258C7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C3F018D-C2D8-49F1-96D0-CCED47937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E4E2E38-5B20-4160-BD8E-86AD966192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507A27C-719B-4133-90C4-1CA738BA1F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38FAD2E-43B4-41AA-BEB0-820EE388A79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D15BBD6-6C1C-4862-905B-7924E4A4662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5D4E7-B76A-4F2D-A58B-367E446C28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17015EA-0606-4083-8499-FE6469F8CCB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CD2DFAB-FC69-41A2-840D-3107B04B542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5161CC2-FB95-4805-AFA8-5448B0C043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FCAD7F6-E9E5-474D-9508-DD9B580321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7B421D7-C54B-4D9A-858B-07B8A70D194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AF2B69-E55F-4719-A84F-9D0B94B53D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60BA82E-C6B2-4C40-8330-DBD9CB953C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FDB39EF-5D5F-4641-9B71-2A9353B1B50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2C9729E0-4516-4F37-B6E0-F2ACD94101E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1A9FF5EA-F18C-4930-9179-6B7522FDDE6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040C3E03-28B6-4CD4-B216-04C47C65D8D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E75A15E-3DE9-4987-BE1A-2D910D95D2E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AAD6CFB7-4587-41D4-86B3-216191E3A5A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33A19A6-69EE-4301-8EF7-57220861DE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E5E55EF-5BEA-466B-A56C-4CBD16762A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25D4D955-F726-4E1F-A16B-EC03A59357E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3B63691F-D378-49FE-9FD5-830BBEFB6C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05CE163-2722-4F8C-97A2-F586A950BC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68B20DD-CFE5-439D-B74C-61B9C9AF17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262F03B6-EC11-4A28-BCD1-CAFA6B5CFBA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0F2405-E7C8-4957-B75B-1D864E597B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3666C00-7464-49B2-898B-25C99EB7747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2CCF63C-7E68-448A-93D2-C7C1DDFC72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253AA0A-F5A7-4699-8182-015C1A5AEA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9E6ACD2-3ED7-4EE8-B005-D4752D6E6E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116065F-E4B7-4505-8304-8D0C45F43A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335E360-50A7-4767-86CC-290E39F769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7DBB929-A5B1-4538-8ADD-A1E44BB89389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6C4BC0A-DB92-43B2-BE2E-097BEEACAC4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A0A3F86-2C7A-4343-AA7C-FE6A9FB629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D871477-7032-454C-89D7-8A8A798EA4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3AA2EF2-C5DB-4462-A102-5764966713B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D301DF4-A447-4908-A6E6-1D5ABFE667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4E1DDCC-19A0-4EDA-A30F-FB6CEA60B1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EE982F7-8B7A-4C16-8BA7-E89E29AC58A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5E5AEAE-E60F-4EA4-9E64-CB78265ADD7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7DB99C6-A7EE-47A6-98F3-717478C087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2AE9AF2E-E3D5-42EB-ADFA-D854EF1B33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C205D2D-55FD-4D6C-84EA-5994A64890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8EAAB1F-C89D-4BD5-A5BA-8B4DC259759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2C03FDB-C680-46C2-99ED-662F33285B3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4D51E8-D532-4ED3-8386-6299E223AD2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83513e146584a2c" Type="http://schemas.openxmlformats.org/officeDocument/2006/relationships/slideLayout" Target="../slideLayouts/slideLayout1.xml"/><Relationship Id="R3a4a42d3d5d64c8f" Type="http://schemas.openxmlformats.org/officeDocument/2006/relationships/slideLayout" Target="../slideLayouts/slideLayout9.xml"/><Relationship Id="R460f53be593d46c6" Type="http://schemas.openxmlformats.org/officeDocument/2006/relationships/slideLayout" Target="../slideLayouts/slideLayout3.xml"/><Relationship Id="R46ef0b592a464581" Type="http://schemas.openxmlformats.org/officeDocument/2006/relationships/slideLayout" Target="../slideLayouts/slideLayout8.xml"/><Relationship Id="R578891f75f6b4f10" Type="http://schemas.openxmlformats.org/officeDocument/2006/relationships/slideLayout" Target="../slideLayouts/slideLayout2.xml"/><Relationship Id="R587e7a97ce524dc2" Type="http://schemas.openxmlformats.org/officeDocument/2006/relationships/slideLayout" Target="../slideLayouts/slideLayout5.xml"/><Relationship Id="R7d6e1535b6df4338" Type="http://schemas.openxmlformats.org/officeDocument/2006/relationships/slideLayout" Target="../slideLayouts/slideLayout10.xml"/><Relationship Id="R81a03fe1986f40c9" Type="http://schemas.openxmlformats.org/officeDocument/2006/relationships/theme" Target="theme/theme2.xml"/><Relationship Id="R86c9705c69044601" Type="http://schemas.openxmlformats.org/officeDocument/2006/relationships/slideLayout" Target="../slideLayouts/slideLayout7.xml"/><Relationship Id="Rcb672d9ab0be47e1" Type="http://schemas.openxmlformats.org/officeDocument/2006/relationships/slideLayout" Target="../slideLayouts/slideLayout11.xml"/><Relationship Id="Rd408e2a1f6e448fd" Type="http://schemas.openxmlformats.org/officeDocument/2006/relationships/slideLayout" Target="../slideLayouts/slideLayout4.xml"/><Relationship Id="Rf8b9ae3c5f514d15" Type="http://schemas.openxmlformats.org/officeDocument/2006/relationships/slideLayout" Target="../slideLayouts/slideLayout6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A9049AD2-2119-42FE-B5C3-1A291B5A98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51FDCEB-84B8-4278-B028-0EAE22985B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0AC6A7C-88BC-4EDB-98DB-741A0B2EAF4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F44C92-9F4C-40A9-B036-E1C326604BE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42C2F8E-3DEE-4355-96C8-8EF22B75398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3513e146584a2c"/>
    <p:sldLayoutId xmlns:r="http://schemas.openxmlformats.org/officeDocument/2006/relationships" id="2147483650" r:id="R578891f75f6b4f10"/>
    <p:sldLayoutId xmlns:r="http://schemas.openxmlformats.org/officeDocument/2006/relationships" id="2147483651" r:id="R460f53be593d46c6"/>
    <p:sldLayoutId xmlns:r="http://schemas.openxmlformats.org/officeDocument/2006/relationships" id="2147483652" r:id="Rd408e2a1f6e448fd"/>
    <p:sldLayoutId xmlns:r="http://schemas.openxmlformats.org/officeDocument/2006/relationships" id="2147483653" r:id="R587e7a97ce524dc2"/>
    <p:sldLayoutId xmlns:r="http://schemas.openxmlformats.org/officeDocument/2006/relationships" id="2147483654" r:id="Rf8b9ae3c5f514d15"/>
    <p:sldLayoutId xmlns:r="http://schemas.openxmlformats.org/officeDocument/2006/relationships" id="2147483655" r:id="R86c9705c69044601"/>
    <p:sldLayoutId xmlns:r="http://schemas.openxmlformats.org/officeDocument/2006/relationships" id="2147483656" r:id="R46ef0b592a464581"/>
    <p:sldLayoutId xmlns:r="http://schemas.openxmlformats.org/officeDocument/2006/relationships" id="2147483657" r:id="R3a4a42d3d5d64c8f"/>
    <p:sldLayoutId xmlns:r="http://schemas.openxmlformats.org/officeDocument/2006/relationships" id="2147483658" r:id="R7d6e1535b6df4338"/>
    <p:sldLayoutId xmlns:r="http://schemas.openxmlformats.org/officeDocument/2006/relationships" id="2147483659" r:id="Rcb672d9ab0be47e1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6019001000d4d00" Type="http://schemas.openxmlformats.org/officeDocument/2006/relationships/image" Target="../media/image.png"/><Relationship Id="Rc03230df7679421c" Type="http://schemas.openxmlformats.org/officeDocument/2006/relationships/notesSlide" Target="../notesSlides/notesSlide1.xml"/><Relationship Id="Rc40f2a90e30549d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e21f347ea5c44e4" Type="http://schemas.openxmlformats.org/officeDocument/2006/relationships/image" Target="../media/image2.png"/><Relationship Id="R6863881c44234cdc" Type="http://schemas.openxmlformats.org/officeDocument/2006/relationships/slideLayout" Target="../slideLayouts/slideLayout7.xml"/><Relationship Id="Red57c7d89f3842b5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63c198a5203049cc" Type="http://schemas.openxmlformats.org/officeDocument/2006/relationships/image" Target="../media/image3.png"/><Relationship Id="Rabc795b703664642" Type="http://schemas.openxmlformats.org/officeDocument/2006/relationships/slideLayout" Target="../slideLayouts/slideLayout7.xml"/><Relationship Id="Rd30a387057bc4945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94b6681577984f0a" Type="http://schemas.openxmlformats.org/officeDocument/2006/relationships/slideLayout" Target="../slideLayouts/slideLayout7.xml"/><Relationship Id="Ra820156131114aca" Type="http://schemas.openxmlformats.org/officeDocument/2006/relationships/notesSlide" Target="../notesSlides/notesSlide4.xml"/><Relationship Id="Rf6426126734d4f32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3d74dd25956448c4" Type="http://schemas.openxmlformats.org/officeDocument/2006/relationships/image" Target="../media/image5.png"/><Relationship Id="R67df5d2c963e4ea1" Type="http://schemas.openxmlformats.org/officeDocument/2006/relationships/notesSlide" Target="../notesSlides/notesSlide5.xml"/><Relationship Id="Re2f2d0839dc14a2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ae8921be8f54eda" Type="http://schemas.openxmlformats.org/officeDocument/2006/relationships/slideLayout" Target="../slideLayouts/slideLayout7.xml"/><Relationship Id="R708a3781024f4f22" Type="http://schemas.openxmlformats.org/officeDocument/2006/relationships/image" Target="../media/image6.png"/><Relationship Id="Re7494b39fc3f45df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e8ee195a72a42c6" Type="http://schemas.openxmlformats.org/officeDocument/2006/relationships/notesSlide" Target="../notesSlides/notesSlide7.xml"/><Relationship Id="R796e5f3f59e04b56" Type="http://schemas.openxmlformats.org/officeDocument/2006/relationships/image" Target="../media/image7.png"/><Relationship Id="R9f1c121034f24db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a2416ccfcbf4d56" Type="http://schemas.openxmlformats.org/officeDocument/2006/relationships/notesSlide" Target="../notesSlides/notesSlide8.xml"/><Relationship Id="R64312f9d53c94774" Type="http://schemas.openxmlformats.org/officeDocument/2006/relationships/image" Target="../media/image8.png"/><Relationship Id="Red49668b2f1045a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47116f948b3a409b" Type="http://schemas.openxmlformats.org/officeDocument/2006/relationships/notesSlide" Target="../notesSlides/notesSlide9.xml"/><Relationship Id="R7591a5064b494321" Type="http://schemas.openxmlformats.org/officeDocument/2006/relationships/slideLayout" Target="../slideLayouts/slideLayout7.xml"/><Relationship Id="R9c80c9a7a6ae468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5f1ee32ddf1a48e6" Type="http://schemas.openxmlformats.org/officeDocument/2006/relationships/image" Target="../media/image10.png"/><Relationship Id="R9de16309a96849ab" Type="http://schemas.openxmlformats.org/officeDocument/2006/relationships/notesSlide" Target="../notesSlides/notesSlide10.xml"/><Relationship Id="Rd425634db9004de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f75252c83c54c26" Type="http://schemas.openxmlformats.org/officeDocument/2006/relationships/image" Target="../media/image11.png"/><Relationship Id="Re83c5f3511b2455a" Type="http://schemas.openxmlformats.org/officeDocument/2006/relationships/notesSlide" Target="../notesSlides/notesSlide11.xml"/><Relationship Id="Rfc739d4f7b80464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9562889b50d4ed1" Type="http://schemas.openxmlformats.org/officeDocument/2006/relationships/image" Target="../media/image12.png"/><Relationship Id="R7e3633e530e84c8d" Type="http://schemas.openxmlformats.org/officeDocument/2006/relationships/notesSlide" Target="../notesSlides/notesSlide12.xml"/><Relationship Id="Rb2f5cf1550be43d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baf86abaa3e4384" Type="http://schemas.openxmlformats.org/officeDocument/2006/relationships/notesSlide" Target="../notesSlides/notesSlide13.xml"/><Relationship Id="R6546eb2e1e8942d0" Type="http://schemas.openxmlformats.org/officeDocument/2006/relationships/slideLayout" Target="../slideLayouts/slideLayout7.xml"/><Relationship Id="Rf847f3146e754b88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0f4efc42a3e448bc" Type="http://schemas.openxmlformats.org/officeDocument/2006/relationships/notesSlide" Target="../notesSlides/notesSlide14.xml"/><Relationship Id="R539fe0dc756340fe" Type="http://schemas.openxmlformats.org/officeDocument/2006/relationships/image" Target="../media/image14.png"/><Relationship Id="Rd8a1bb0a1d0e477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073be133f2e548d9" Type="http://schemas.openxmlformats.org/officeDocument/2006/relationships/slideLayout" Target="../slideLayouts/slideLayout7.xml"/><Relationship Id="R1b4a2f878ddc4a9a" Type="http://schemas.openxmlformats.org/officeDocument/2006/relationships/notesSlide" Target="../notesSlides/notesSlide15.xml"/><Relationship Id="R32918f2480054e6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1db3fdd06bd4814" Type="http://schemas.openxmlformats.org/officeDocument/2006/relationships/notesSlide" Target="../notesSlides/notesSlide16.xml"/><Relationship Id="R2e7441306f694c2f" Type="http://schemas.openxmlformats.org/officeDocument/2006/relationships/image" Target="../media/image16.png"/><Relationship Id="R398ba37b95ef4a5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68075a3f9ea44541" Type="http://schemas.openxmlformats.org/officeDocument/2006/relationships/notesSlide" Target="../notesSlides/notesSlide17.xml"/><Relationship Id="R6b909136a75d44c9" Type="http://schemas.openxmlformats.org/officeDocument/2006/relationships/image" Target="../media/image17.png"/><Relationship Id="Re61f455c938f415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55eba59971854d93" Type="http://schemas.openxmlformats.org/officeDocument/2006/relationships/slideLayout" Target="../slideLayouts/slideLayout7.xml"/><Relationship Id="Rb4ed7c43e8104321" Type="http://schemas.openxmlformats.org/officeDocument/2006/relationships/notesSlide" Target="../notesSlides/notesSlide18.xml"/><Relationship Id="Rd2278a233fe74407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1f08fe88b57f4f19" Type="http://schemas.openxmlformats.org/officeDocument/2006/relationships/image" Target="../media/image19.png"/><Relationship Id="Ra6279ca57a3b489d" Type="http://schemas.openxmlformats.org/officeDocument/2006/relationships/notesSlide" Target="../notesSlides/notesSlide19.xml"/><Relationship Id="Ra7d9cf54407144b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4d8789f81bb41a8" Type="http://schemas.openxmlformats.org/officeDocument/2006/relationships/image" Target="../media/image20.png"/><Relationship Id="R9c505fd1b9d34bb2" Type="http://schemas.openxmlformats.org/officeDocument/2006/relationships/slideLayout" Target="../slideLayouts/slideLayout1.xml"/><Relationship Id="Rc7b5c003b9454af1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9ed837b1bce4d9f" Type="http://schemas.openxmlformats.org/officeDocument/2006/relationships/slideLayout" Target="../slideLayouts/slideLayout1.xml"/><Relationship Id="Raff79e97cb834624" Type="http://schemas.openxmlformats.org/officeDocument/2006/relationships/image" Target="../media/image21.png"/><Relationship Id="Rf3fc7d2da0134809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BF4BD44-9574-46E5-8C18-DC052A43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E8476B4-A0CF-4CA8-BFAF-51AE66D3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EE79428-17FE-4D14-9150-A5D1CADC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4FA17D-08EE-4CF5-A397-423160EC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PLACE VALUE AND ESTIMATION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F4E6BDA-FCF5-49B0-81CD-C0140242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Calculate, explain and check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439C78E-5D19-435A-AD40-0ECDFF07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GCSE Mathematics 1MA1 • L003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2679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Fluency, reasoning and checking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1508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place value to scale and compare decimals, round to stated accuracy, and judge whether a calculation is reasonable.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 decision.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58777E-F319-4B17-863A-3ECB964D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4C76904-B93C-4605-B858-82452C10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4B779DC-C41E-4353-AEAE-DAEEE7F9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9CAB2A6-6755-4AEC-AFCD-88827235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447E1A8-4557-4BA4-829F-2E4A4064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5B697D9-A3FF-4346-B9F3-0C8EAFFF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before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2A8DF95-A0D3-4744-8806-EE7BAC69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−8 − (−3); 18 ÷ 3 × 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EF760D-0408-4B0B-BBC9-AFBE92E1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Value of 7 in 5,072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34735BD-DE01-47A7-9E13-C7F232F6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Which is greater: 0.6 or 0.56?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8532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Digits have place value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4.063 = 4 + 0.06 + 0.003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53000"/>
            <a:ext cx="100584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expand 2.507.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572125"/>
            <a:ext cx="100584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What is the value of its 5?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9DA2D-3E1D-45DC-A2DD-01E27AE5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48000"/>
            <a:ext cx="2524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FFFFFF"/>
                </a:solidFill>
                <a:latin typeface="Aptos"/>
                <a:ea typeface="Aptos"/>
                <a:cs typeface="Aptos"/>
              </a:rPr>
              <a:t>Ones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4C0A5-4C3F-4A4C-BEFE-5FEE87D6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25241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94BD96-2A09-45C2-95E7-3CE0670C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048000"/>
            <a:ext cx="2524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FFFFFF"/>
                </a:solidFill>
                <a:latin typeface="Aptos"/>
                <a:ea typeface="Aptos"/>
                <a:cs typeface="Aptos"/>
              </a:rPr>
              <a:t>Tenths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4575D0-9275-4140-ACCD-B570C89B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667125"/>
            <a:ext cx="25241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C6DD7-AF7C-42E5-BBCC-B7480083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048000"/>
            <a:ext cx="2524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FFFFFF"/>
                </a:solidFill>
                <a:latin typeface="Aptos"/>
                <a:ea typeface="Aptos"/>
                <a:cs typeface="Aptos"/>
              </a:rPr>
              <a:t>Hundredths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E29555-E590-4A4A-A11F-4BC1FE7A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67125"/>
            <a:ext cx="25241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89089-4523-46B1-B851-C61709F6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048000"/>
            <a:ext cx="2524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FFFFFF"/>
                </a:solidFill>
                <a:latin typeface="Aptos"/>
                <a:ea typeface="Aptos"/>
                <a:cs typeface="Aptos"/>
              </a:rPr>
              <a:t>Thousandths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C56D12-2A3B-4FD1-9D97-78022BAC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667125"/>
            <a:ext cx="252412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Picture 19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Scaling changes digit values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0.47 × 100 = 47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3.06 × 10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3.06 ÷ 100 = 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Rounding to decimal places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6.284 → 6.28 at 2 d.p.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6.286 → ? at 2 d.p.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Retain hundredths; inspect thousandths.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Counting significant figures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0.004762 → 0.0048 at 2 s.f.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0.007341 to 2 s.f.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Begin at the first non-zero digit.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BF4BD44-9574-46E5-8C18-DC052A43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E8476B4-A0CF-4CA8-BFAF-51AE66D3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EE79428-17FE-4D14-9150-A5D1CADC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4FA17D-08EE-4CF5-A397-423160EC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ROUND ONCE, AT THE END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F4E6BDA-FCF5-49B0-81CD-C0140242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Use the original value until the final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439C78E-5D19-435A-AD40-0ECDFF07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An estimate checks scale, not every digit.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2679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F42C029-BF67-4602-8D9C-182DBC21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6A0A34F-4CFE-445D-BDB8-732150E6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1A1D43-2148-45E7-9A26-6A7A7742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2BCD4C7-2E5E-47CE-9E67-EDC251F4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37252BB-22A8-495F-8985-5EA59FAA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F3C6285-BBED-4F53-B8CF-2BCFDEC2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the rounding decision.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3CFD59D-006F-4A6C-941B-22789036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5.078 to 2 decimal places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7F7F10F-BD0F-43C5-89F8-5090DE59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 5.07      B  5.08      C  5.1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086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58777E-F319-4B17-863A-3ECB964D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4C76904-B93C-4605-B858-82452C10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4B779DC-C41E-4353-AEAE-DAEEE7F9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9CAB2A6-6755-4AEC-AFCD-88827235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447E1A8-4557-4BA4-829F-2E4A4064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5B697D9-A3FF-4346-B9F3-0C8EAFFF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what changes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2A8DF95-A0D3-4744-8806-EE7BAC69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0.52 × 10; 0.52 × 100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EF760D-0408-4B0B-BBC9-AFBE92E1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0.52 ÷ 10; 0.52 ÷ 100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34735BD-DE01-47A7-9E13-C7F232F6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Explain how the values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8532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B58777E-F319-4B17-863A-3ECB964D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4C76904-B93C-4605-B858-82452C10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4B779DC-C41E-4353-AEAE-DAEEE7F9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9CAB2A6-6755-4AEC-AFCD-88827235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447E1A8-4557-4BA4-829F-2E4A4064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5B697D9-A3FF-4346-B9F3-0C8EAFFF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Try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2A8DF95-A0D3-4744-8806-EE7BAC69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9.976 to 2 decimal places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EF760D-0408-4B0B-BBC9-AFBE92E1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0.00684 to 2 significant figures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34735BD-DE01-47A7-9E13-C7F232F6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4.7 to 2 decimal places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8532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working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Estimate 19.8 × 4.9 using 1 s.f. each.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Then calculate. Is 970.2 reasonable?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 × 5 = 100; exact 97.02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970.2 is about ten times too large.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Reason, do not just calculate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Round 2.449 to 1 decimal place.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Compare direct rounding with rounding via 2 d.p.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Available to either tier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1.96 m to nearest 0.1 m, then into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Compare 196 cm to the nearest 10 cm.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0A3E631-3F73-4287-A70E-1084651AD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A9A9AA3-1843-4C55-8B25-129933C14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7EA56D8-4C0A-4F22-82CF-B5C57379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114A090-5818-45F3-BEA4-CD8B423D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CF8AEB6-59F4-4A4E-BD85-A1D9D94C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261C060-2119-4DED-8613-03EEAAB3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Q6: use 1 significant figure per factor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BA20D54-7C11-47D6-8DAC-8FB9D84E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F02974A-36F0-41C3-9EEE-3FD94645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DF04A41-BEF9-458A-A275-6CACA8F1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BA58C179-17F1-4567-BFA0-398C8DFA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0.38 × 100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52 ÷ 100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Value of 7 in 3.074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A0EDB57-CF14-4CE7-A1F4-70E567AE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76A7346-E85B-4BEB-83F1-35B58499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8.476 → 2 d.p.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0.00684 → 2 s.f.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29.7 × 3.2 (estimate)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58662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C92B3F6-03AB-4F3E-9C82-C5DB7E49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7FD4B05-3422-46D5-AB42-609EAC6D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B1AFF8-B8BC-4752-BCCB-FCA193F4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F3F06DB-1C5A-42E5-89E5-45ACFCFB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4F5B63E-4432-4140-9AE3-FEC5AB39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E8478F7-DB35-4423-BA94-1CF4F367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P1–P2 • Teacher review • 4 marks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7D5A3D1-F6DB-461C-BCB1-2A909C87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1207FA4-F04D-45CC-BFD7-722C4969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A95A6F0-17D5-4CCC-B102-C78C04DC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 • 2 MARKS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012B7C5E-0A47-4A15-84AD-58B2D8FE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7.386 to 2 d.p.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the decision digit.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8B91643-8956-4FD5-BB83-DA93798E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D37E8EC3-AE8C-4EC7-B5FB-1A320D06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Estimate 39.6 × 2.1.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831.6 reasonable?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9062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the decision you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retry date.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B02833D-D7B6-47E3-887C-4EF1F3AF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0D80A34-04A5-4B3A-9CC3-EF87DDA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21A08E-B8BC-40FD-A06E-EB29FA5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6764F4-6FEA-4A20-B93E-6F377857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636F71C-CB18-4E76-9441-7D9207F9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5F348A7-FD86-4115-BBA3-60E2C949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L004: number diagnostic and repair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3F2B657-622D-4C1E-8B5C-832339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E2555F-802C-4A9A-BCA6-C97110BD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3506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23099-1ADC-4A50-B18B-F2FD76C0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2C7055-EB16-449A-B00F-8CBC3359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E7C44-24DE-414E-960C-221E426D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Round 0.004976 to two significant figures and estimate 397×0.049.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3328D-C6B0-4E07-862E-655CBE3E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350D0-4A8C-45B9-908C-6A56DC35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L003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274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BACD1-5DEA-45C5-8D94-7479481E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84E78-B046-491B-98D6-3C2ECFD3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18BF2-C328-4F17-B1D0-14A91145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number rounds to 3.50 to two decimal places. Give its interval and explain the excluded endpoint.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7B040-7978-4400-80C5-350EF81E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02813-3C08-41A5-A906-3E1C3C20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L003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22294"/>
      </p:ext>
    </p:extLst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Place value, decimals and estimation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place value to scale and compare decimals, round to stated accuracy, and judge whether a calculation is reasonable.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Round 0.004976 to two significant figures and estimate 397×0.049.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number rounds to 3.50 to two decimal places. Give its interval and explain the excluded endpoint.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2026-09-29T11:20:23.5860000Z</dcterms:created>
  <dcterms:modified xsi:type="dcterms:W3CDTF">2026-09-29T11:20:23.5860000Z</dcterms:modified>
</coreProperties>
</file>