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263a38cda782402d" Type="http://schemas.openxmlformats.org/officeDocument/2006/relationships/extended-properties" Target="docProps/app.xml"/><Relationship Id="R395831d4c4a9406f" Type="http://schemas.openxmlformats.org/package/2006/relationships/metadata/core-properties" Target="docProps/core.xml"/><Relationship Id="R4a2b36b46a4b43bc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0af3de88994dd3"/>
  </p:sldMasterIdLst>
  <p:notesMasterIdLst>
    <p:notesMasterId xmlns:r="http://schemas.openxmlformats.org/officeDocument/2006/relationships" r:id="Re8964e05bd014215"/>
  </p:notesMasterIdLst>
  <p:sldIdLst>
    <p:sldId xmlns:r="http://schemas.openxmlformats.org/officeDocument/2006/relationships" id="256" r:id="Racf2f89ea8e84a98"/>
    <p:sldId xmlns:r="http://schemas.openxmlformats.org/officeDocument/2006/relationships" id="257" r:id="R00c804bff0c64280"/>
    <p:sldId xmlns:r="http://schemas.openxmlformats.org/officeDocument/2006/relationships" id="258" r:id="Rf12600d399534b9e"/>
    <p:sldId xmlns:r="http://schemas.openxmlformats.org/officeDocument/2006/relationships" id="259" r:id="Rfdb3e34f5a754cec"/>
    <p:sldId xmlns:r="http://schemas.openxmlformats.org/officeDocument/2006/relationships" id="260" r:id="R433c2f9994cc425b"/>
    <p:sldId xmlns:r="http://schemas.openxmlformats.org/officeDocument/2006/relationships" id="261" r:id="Ref2b673b7a9a4f40"/>
    <p:sldId xmlns:r="http://schemas.openxmlformats.org/officeDocument/2006/relationships" id="262" r:id="R767a095bde354207"/>
    <p:sldId xmlns:r="http://schemas.openxmlformats.org/officeDocument/2006/relationships" id="263" r:id="R9273a592212249fd"/>
    <p:sldId xmlns:r="http://schemas.openxmlformats.org/officeDocument/2006/relationships" id="264" r:id="Rc90cec2b761c4a75"/>
    <p:sldId xmlns:r="http://schemas.openxmlformats.org/officeDocument/2006/relationships" id="265" r:id="Rc11654a484ab444d"/>
    <p:sldId xmlns:r="http://schemas.openxmlformats.org/officeDocument/2006/relationships" id="266" r:id="Rbed65880d08c4b1b"/>
    <p:sldId xmlns:r="http://schemas.openxmlformats.org/officeDocument/2006/relationships" id="267" r:id="R2dcbd8cb600c4e96"/>
    <p:sldId xmlns:r="http://schemas.openxmlformats.org/officeDocument/2006/relationships" id="268" r:id="Rda96839bbe704870"/>
    <p:sldId xmlns:r="http://schemas.openxmlformats.org/officeDocument/2006/relationships" id="269" r:id="R1c3724bb58044910"/>
    <p:sldId xmlns:r="http://schemas.openxmlformats.org/officeDocument/2006/relationships" id="270" r:id="Rb780f07e9f7a419e"/>
    <p:sldId xmlns:r="http://schemas.openxmlformats.org/officeDocument/2006/relationships" id="271" r:id="R8bdbe744ada347e6"/>
    <p:sldId xmlns:r="http://schemas.openxmlformats.org/officeDocument/2006/relationships" id="272" r:id="R9b9291c41e49440b"/>
    <p:sldId xmlns:r="http://schemas.openxmlformats.org/officeDocument/2006/relationships" id="273" r:id="R55650890dd3b41ae"/>
    <p:sldId xmlns:r="http://schemas.openxmlformats.org/officeDocument/2006/relationships" id="274" r:id="R649cce82bfbf4591"/>
    <p:sldId xmlns:r="http://schemas.openxmlformats.org/officeDocument/2006/relationships" id="275" r:id="R59c566ced795449a"/>
    <p:sldId xmlns:r="http://schemas.openxmlformats.org/officeDocument/2006/relationships" id="276" r:id="Reab3c25f1af0487a"/>
    <p:sldId xmlns:r="http://schemas.openxmlformats.org/officeDocument/2006/relationships" id="277" r:id="R89a3727524134175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0c804bff0c64280" Type="http://schemas.openxmlformats.org/officeDocument/2006/relationships/slide" Target="slides/slide2.xml"/><Relationship Id="R1c3724bb58044910" Type="http://schemas.openxmlformats.org/officeDocument/2006/relationships/slide" Target="slides/slide14.xml"/><Relationship Id="R2dcbd8cb600c4e96" Type="http://schemas.openxmlformats.org/officeDocument/2006/relationships/slide" Target="slides/slide12.xml"/><Relationship Id="R433c2f9994cc425b" Type="http://schemas.openxmlformats.org/officeDocument/2006/relationships/slide" Target="slides/slide5.xml"/><Relationship Id="R55650890dd3b41ae" Type="http://schemas.openxmlformats.org/officeDocument/2006/relationships/slide" Target="slides/slide18.xml"/><Relationship Id="R59c566ced795449a" Type="http://schemas.openxmlformats.org/officeDocument/2006/relationships/slide" Target="slides/slide20.xml"/><Relationship Id="R649cce82bfbf4591" Type="http://schemas.openxmlformats.org/officeDocument/2006/relationships/slide" Target="slides/slide19.xml"/><Relationship Id="R64d1940e393e4eb2" Type="http://schemas.openxmlformats.org/officeDocument/2006/relationships/viewProps" Target="viewProps.xml"/><Relationship Id="R767a095bde354207" Type="http://schemas.openxmlformats.org/officeDocument/2006/relationships/slide" Target="slides/slide7.xml"/><Relationship Id="R89a3727524134175" Type="http://schemas.openxmlformats.org/officeDocument/2006/relationships/slide" Target="slides/slide22.xml"/><Relationship Id="R8bdbe744ada347e6" Type="http://schemas.openxmlformats.org/officeDocument/2006/relationships/slide" Target="slides/slide16.xml"/><Relationship Id="R8f0af3de88994dd3" Type="http://schemas.openxmlformats.org/officeDocument/2006/relationships/slideMaster" Target="slideMasters/slideMaster1.xml"/><Relationship Id="R9273a592212249fd" Type="http://schemas.openxmlformats.org/officeDocument/2006/relationships/slide" Target="slides/slide8.xml"/><Relationship Id="R9b9291c41e49440b" Type="http://schemas.openxmlformats.org/officeDocument/2006/relationships/slide" Target="slides/slide17.xml"/><Relationship Id="Racf2f89ea8e84a98" Type="http://schemas.openxmlformats.org/officeDocument/2006/relationships/slide" Target="slides/slide1.xml"/><Relationship Id="Rb12377473d614bde" Type="http://schemas.openxmlformats.org/officeDocument/2006/relationships/theme" Target="theme/theme1.xml"/><Relationship Id="Rb780f07e9f7a419e" Type="http://schemas.openxmlformats.org/officeDocument/2006/relationships/slide" Target="slides/slide15.xml"/><Relationship Id="Rbed65880d08c4b1b" Type="http://schemas.openxmlformats.org/officeDocument/2006/relationships/slide" Target="slides/slide11.xml"/><Relationship Id="Rc11654a484ab444d" Type="http://schemas.openxmlformats.org/officeDocument/2006/relationships/slide" Target="slides/slide10.xml"/><Relationship Id="Rc6e9d91e045349ef" Type="http://schemas.openxmlformats.org/officeDocument/2006/relationships/presProps" Target="presProps.xml"/><Relationship Id="Rc90cec2b761c4a75" Type="http://schemas.openxmlformats.org/officeDocument/2006/relationships/slide" Target="slides/slide9.xml"/><Relationship Id="Rda96839bbe704870" Type="http://schemas.openxmlformats.org/officeDocument/2006/relationships/slide" Target="slides/slide13.xml"/><Relationship Id="Re8964e05bd014215" Type="http://schemas.openxmlformats.org/officeDocument/2006/relationships/notesMaster" Target="notesMasters/notesMaster1.xml"/><Relationship Id="Reab3c25f1af0487a" Type="http://schemas.openxmlformats.org/officeDocument/2006/relationships/slide" Target="slides/slide21.xml"/><Relationship Id="Ref2b673b7a9a4f40" Type="http://schemas.openxmlformats.org/officeDocument/2006/relationships/slide" Target="slides/slide6.xml"/><Relationship Id="Rf12600d399534b9e" Type="http://schemas.openxmlformats.org/officeDocument/2006/relationships/slide" Target="slides/slide3.xml"/><Relationship Id="Rf757a129564645ea" Type="http://schemas.openxmlformats.org/officeDocument/2006/relationships/tableStyles" Target="tableStyles.xml"/><Relationship Id="Rfdb3e34f5a754cec" Type="http://schemas.openxmlformats.org/officeDocument/2006/relationships/slide" Target="slides/slide4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466ad08e766c4793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5bebaef08a4c4d79" Type="http://schemas.openxmlformats.org/officeDocument/2006/relationships/slide" Target="../slides/slide1.xml"/><Relationship Id="Rec0cb713be084825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7bf181baf5c04131" Type="http://schemas.openxmlformats.org/officeDocument/2006/relationships/slide" Target="../slides/slide2.xml"/><Relationship Id="Rdb6147a76eb24677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21a50c015aa948b0" Type="http://schemas.openxmlformats.org/officeDocument/2006/relationships/slide" Target="../slides/slide3.xml"/><Relationship Id="R23d24e9b3df64a7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0e4ec37d5d164a4a" Type="http://schemas.openxmlformats.org/officeDocument/2006/relationships/notesMaster" Target="../notesMasters/notesMaster1.xml"/><Relationship Id="Re698c197afb544b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212a126ab0b748d0" Type="http://schemas.openxmlformats.org/officeDocument/2006/relationships/slide" Target="../slides/slide5.xml"/><Relationship Id="R2979516d677d4304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54f8a37f4e4e4de7" Type="http://schemas.openxmlformats.org/officeDocument/2006/relationships/notesMaster" Target="../notesMasters/notesMaster1.xml"/><Relationship Id="Ra3baec05e6e0494f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0eef03f987f94449" Type="http://schemas.openxmlformats.org/officeDocument/2006/relationships/notesMaster" Target="../notesMasters/notesMaster1.xml"/><Relationship Id="Rcaf44d3d954d48ca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3da63b42736641eb" Type="http://schemas.openxmlformats.org/officeDocument/2006/relationships/slide" Target="../slides/slide8.xml"/><Relationship Id="R498def4f2bd34b89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769b9fb1da7847e8" Type="http://schemas.openxmlformats.org/officeDocument/2006/relationships/notesMaster" Target="../notesMasters/notesMaster1.xml"/><Relationship Id="Rab1997bf01e645d3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04d015534c884896" Type="http://schemas.openxmlformats.org/officeDocument/2006/relationships/notesMaster" Target="../notesMasters/notesMaster1.xml"/><Relationship Id="Rfc56c6294bb24979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725ba01f21a64bef" Type="http://schemas.openxmlformats.org/officeDocument/2006/relationships/slide" Target="../slides/slide11.xml"/><Relationship Id="R9611389b6b244e2f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6b96bfab516046f5" Type="http://schemas.openxmlformats.org/officeDocument/2006/relationships/slide" Target="../slides/slide12.xml"/><Relationship Id="Rae8ebf04ae3b43a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4cd80d901ef940c9" Type="http://schemas.openxmlformats.org/officeDocument/2006/relationships/slide" Target="../slides/slide13.xml"/><Relationship Id="Rb29a6045b3154edb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3b062e4139f74707" Type="http://schemas.openxmlformats.org/officeDocument/2006/relationships/slide" Target="../slides/slide14.xml"/><Relationship Id="R762597a7dc894bfa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3a93e0de23ea4cd4" Type="http://schemas.openxmlformats.org/officeDocument/2006/relationships/slide" Target="../slides/slide15.xml"/><Relationship Id="R47e04ff3a52a4e9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30afd8398e0e4425" Type="http://schemas.openxmlformats.org/officeDocument/2006/relationships/notesMaster" Target="../notesMasters/notesMaster1.xml"/><Relationship Id="R5f3288f4624e492e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7b499dff009f4e48" Type="http://schemas.openxmlformats.org/officeDocument/2006/relationships/slide" Target="../slides/slide17.xml"/><Relationship Id="Rf9559b133da0459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4d1fd6dc97104d4f" Type="http://schemas.openxmlformats.org/officeDocument/2006/relationships/notesMaster" Target="../notesMasters/notesMaster1.xml"/><Relationship Id="Rd78f9ef25fbe48b9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aa22ab17ac6e4520" Type="http://schemas.openxmlformats.org/officeDocument/2006/relationships/slide" Target="../slides/slide19.xml"/><Relationship Id="Rab2cbd0fd9e94b98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90fccc81615943f8" Type="http://schemas.openxmlformats.org/officeDocument/2006/relationships/slide" Target="../slides/slide20.xml"/><Relationship Id="Rd4dc8a5157024d24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297c72e5ba9e4e73" Type="http://schemas.openxmlformats.org/officeDocument/2006/relationships/notesMaster" Target="../notesMasters/notesMaster1.xml"/><Relationship Id="Ra219b00fece9401d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c0235d1042484778" Type="http://schemas.openxmlformats.org/officeDocument/2006/relationships/notesMaster" Target="../notesMasters/notesMaster1.xml"/><Relationship Id="Rdd83335cb0bb44a4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073357d84be04f17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4df461ce995340aa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816dd98b4aa94ba9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8074f3930e6d450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530fd1b4be694c09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5c998933710e402f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10f11206909d45bc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207664852f8e467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e0bfa58f3b8742ca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4d3e1260388346a3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dfe8dae5a69048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F6FCE7-09C7-41E5-A58B-4C3F89CF3DC9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0A97FC0-7D93-4C59-938C-8CE6DB2DDC3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8331188-77D1-4E59-8C2E-A517754EF02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D37438F-DC09-4549-82F8-B93CD754E0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5070451-7C6F-41F5-91B2-A150034D96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51A102E-1825-4CB1-B24D-6A928773C0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E46A9D1-F375-4679-BF29-83B4396959C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F57C192-AFE4-4066-B606-23E6B7EE427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54AA213-E86A-4C0A-A712-3F56766018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405063F-F902-4471-A430-C2FB5FFFDC4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D211A79-E172-4BED-8A55-0518ECF16D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161E88F-4537-455E-95C7-B8E3FB1602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8B86AC9-D4E8-4316-B5ED-2B1BEA76C6E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7C13B69-993D-42B5-AFAD-061FB48CCE8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6BC4F35-AFEE-4BDD-9D61-3936B79B31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179BE58-A58D-4E15-A5CA-E334A3D5A4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85D79B1-53A1-4D8A-B328-3356420844E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2192CF5-430B-4904-B5F9-88D8E91E5AB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442241F-8EAE-4079-9181-BD780844469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FED8606-BA99-41A2-800C-8C59E19E214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0951A16-E4E7-4341-9972-9D4D625DE99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3CB6F28-FEF3-43FB-9F49-660F49A071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EF37AA1-8011-4549-AD29-80006B1D57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DAD7AF5-1BED-4752-A431-22083836613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B7B9E05-C7A8-4672-A575-CEF21FD4FBE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1701D8B4-2474-4824-A644-DCB6C6ED81DD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D6296C8-5119-43CE-889F-72DF6FAEEB7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B505DA5-DCE0-478C-BF55-8742E28530E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2FFBC715-CB1C-484D-80D3-7873A02D74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037F6AF-499C-4E57-9835-7BE1472DA7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942D361B-A7C0-4BFC-B337-96F3D1C44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AD49E78F-0D20-462F-BC91-3639A66F427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728B2384-DA24-47B4-8318-DFD61314C3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806F201-4135-4D64-A343-48B14BE2D4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9E907F13-032F-4B9D-A2F4-71A375CB227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9785E922-964D-437A-8DE9-742F578130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D883E9-B99B-431D-89A6-3888015C25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314B218-C89F-40B6-A158-1ABE481A97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AE73786-71F3-423F-8842-B1A5C30B6AD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E76BE58-5543-42A4-92AB-7B116469B4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AA11864-5609-40FD-9938-602C5F6A3E3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E93DF591-F6A4-4A81-BEC5-2CFA5F36C8B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DA96A5E-9825-4F7F-A8F1-286BFC206A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7BA46742-F750-4543-8991-3D6FB6FA8639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456607B-EA70-446A-9C71-3B28BB200A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851E224-085E-44C3-9170-6A3B0E0225B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6C4A1F3-4E3E-4573-B5B8-9D4970022BB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FD1BE9E-EC6E-4493-BEA8-64D6970542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DA5E672-806C-4901-9AF1-2C09EF0807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6DC95E9-38BA-481B-8805-C9283252EF4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DC5B72D-5813-4B7B-AE8F-59EEBED082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13FE38E-2B74-494A-B78F-8991FAFA01E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5F47F83-480E-484C-AA4A-F413A4B736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CA0EAE92-9526-48E6-A91F-91CDA30E36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5D17402-9ED3-4FEA-A3BB-78B65A137B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DB7FDFA-31E9-4EEF-A5D6-8C6B9D5A4B8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07F700F-1D9F-4EC7-A5CA-E33C1984115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50D2936-9588-4FE9-AA2E-88E9939F27A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20922c8fca894cdb" Type="http://schemas.openxmlformats.org/officeDocument/2006/relationships/slideLayout" Target="../slideLayouts/slideLayout5.xml"/><Relationship Id="R2df9ed73ec7c4281" Type="http://schemas.openxmlformats.org/officeDocument/2006/relationships/slideLayout" Target="../slideLayouts/slideLayout6.xml"/><Relationship Id="R53c639aaa62d4c8f" Type="http://schemas.openxmlformats.org/officeDocument/2006/relationships/slideLayout" Target="../slideLayouts/slideLayout7.xml"/><Relationship Id="R821599393f5b45a1" Type="http://schemas.openxmlformats.org/officeDocument/2006/relationships/slideLayout" Target="../slideLayouts/slideLayout11.xml"/><Relationship Id="R957e28a1b19f4c5c" Type="http://schemas.openxmlformats.org/officeDocument/2006/relationships/slideLayout" Target="../slideLayouts/slideLayout9.xml"/><Relationship Id="R9a077a6ce24d4ea4" Type="http://schemas.openxmlformats.org/officeDocument/2006/relationships/slideLayout" Target="../slideLayouts/slideLayout3.xml"/><Relationship Id="Ra33becd72d0f4770" Type="http://schemas.openxmlformats.org/officeDocument/2006/relationships/slideLayout" Target="../slideLayouts/slideLayout1.xml"/><Relationship Id="Rb2321a1483af402c" Type="http://schemas.openxmlformats.org/officeDocument/2006/relationships/slideLayout" Target="../slideLayouts/slideLayout4.xml"/><Relationship Id="Rc53f2ffbb2294eb0" Type="http://schemas.openxmlformats.org/officeDocument/2006/relationships/theme" Target="theme/theme2.xml"/><Relationship Id="Rcc18657f4a5b4885" Type="http://schemas.openxmlformats.org/officeDocument/2006/relationships/slideLayout" Target="../slideLayouts/slideLayout10.xml"/><Relationship Id="Rdee2119a62374977" Type="http://schemas.openxmlformats.org/officeDocument/2006/relationships/slideLayout" Target="../slideLayouts/slideLayout8.xml"/><Relationship Id="Re6ee44e70db0465d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DE5B154-6403-4935-87AB-77F1ABB6B0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524E897-DE05-45A2-B68C-75607BEDD3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3ED6209-3115-478A-A4A3-C029CA06241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08AA4AF-378E-4A79-AB7C-5F4DF65CD32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37BDCAE-7187-49D0-A014-DCD55E50092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3becd72d0f4770"/>
    <p:sldLayoutId xmlns:r="http://schemas.openxmlformats.org/officeDocument/2006/relationships" id="2147483650" r:id="Re6ee44e70db0465d"/>
    <p:sldLayoutId xmlns:r="http://schemas.openxmlformats.org/officeDocument/2006/relationships" id="2147483651" r:id="R9a077a6ce24d4ea4"/>
    <p:sldLayoutId xmlns:r="http://schemas.openxmlformats.org/officeDocument/2006/relationships" id="2147483652" r:id="Rb2321a1483af402c"/>
    <p:sldLayoutId xmlns:r="http://schemas.openxmlformats.org/officeDocument/2006/relationships" id="2147483653" r:id="R20922c8fca894cdb"/>
    <p:sldLayoutId xmlns:r="http://schemas.openxmlformats.org/officeDocument/2006/relationships" id="2147483654" r:id="R2df9ed73ec7c4281"/>
    <p:sldLayoutId xmlns:r="http://schemas.openxmlformats.org/officeDocument/2006/relationships" id="2147483655" r:id="R53c639aaa62d4c8f"/>
    <p:sldLayoutId xmlns:r="http://schemas.openxmlformats.org/officeDocument/2006/relationships" id="2147483656" r:id="Rdee2119a62374977"/>
    <p:sldLayoutId xmlns:r="http://schemas.openxmlformats.org/officeDocument/2006/relationships" id="2147483657" r:id="R957e28a1b19f4c5c"/>
    <p:sldLayoutId xmlns:r="http://schemas.openxmlformats.org/officeDocument/2006/relationships" id="2147483658" r:id="Rcc18657f4a5b4885"/>
    <p:sldLayoutId xmlns:r="http://schemas.openxmlformats.org/officeDocument/2006/relationships" id="2147483659" r:id="R821599393f5b45a1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411b4e92a434510" Type="http://schemas.openxmlformats.org/officeDocument/2006/relationships/image" Target="../media/image.png"/><Relationship Id="R48a01fa7516242b1" Type="http://schemas.openxmlformats.org/officeDocument/2006/relationships/slideLayout" Target="../slideLayouts/slideLayout7.xml"/><Relationship Id="R96dd4a90c00943ab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c45d7f62bb5f4527" Type="http://schemas.openxmlformats.org/officeDocument/2006/relationships/slideLayout" Target="../slideLayouts/slideLayout7.xml"/><Relationship Id="Rce5ac19fb8ab48e2" Type="http://schemas.openxmlformats.org/officeDocument/2006/relationships/notesSlide" Target="../notesSlides/notesSlide2.xml"/><Relationship Id="Re392a27d81d84477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5a7ef8aa081f4f34" Type="http://schemas.openxmlformats.org/officeDocument/2006/relationships/notesSlide" Target="../notesSlides/notesSlide3.xml"/><Relationship Id="R68d85c43a2774192" Type="http://schemas.openxmlformats.org/officeDocument/2006/relationships/image" Target="../media/image3.png"/><Relationship Id="R6ab96802feb7482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b3d01763607f4c25" Type="http://schemas.openxmlformats.org/officeDocument/2006/relationships/notesSlide" Target="../notesSlides/notesSlide4.xml"/><Relationship Id="Rbac78242a38840f3" Type="http://schemas.openxmlformats.org/officeDocument/2006/relationships/image" Target="../media/image4.png"/><Relationship Id="Rc8e4dcfea86e48b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265f6d2ea8742f7" Type="http://schemas.openxmlformats.org/officeDocument/2006/relationships/notesSlide" Target="../notesSlides/notesSlide5.xml"/><Relationship Id="Ra9fd9810ba254928" Type="http://schemas.openxmlformats.org/officeDocument/2006/relationships/slideLayout" Target="../slideLayouts/slideLayout7.xml"/><Relationship Id="Rfa009f97dcd64619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1fa84025db024231" Type="http://schemas.openxmlformats.org/officeDocument/2006/relationships/image" Target="../media/image6.png"/><Relationship Id="R363e6df036c14ddb" Type="http://schemas.openxmlformats.org/officeDocument/2006/relationships/slideLayout" Target="../slideLayouts/slideLayout7.xml"/><Relationship Id="Rf6f8010bbbe9441d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95db4e3847c4533" Type="http://schemas.openxmlformats.org/officeDocument/2006/relationships/slideLayout" Target="../slideLayouts/slideLayout7.xml"/><Relationship Id="R41eba89128e141b6" Type="http://schemas.openxmlformats.org/officeDocument/2006/relationships/notesSlide" Target="../notesSlides/notesSlide7.xml"/><Relationship Id="Re0a0f386774342cb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673b8af19b541a6" Type="http://schemas.openxmlformats.org/officeDocument/2006/relationships/notesSlide" Target="../notesSlides/notesSlide8.xml"/><Relationship Id="R53e030b9a5bb4b84" Type="http://schemas.openxmlformats.org/officeDocument/2006/relationships/image" Target="../media/image8.png"/><Relationship Id="R8fbf6ba7a66e4bc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de9b069cfd44ead" Type="http://schemas.openxmlformats.org/officeDocument/2006/relationships/image" Target="../media/image9.png"/><Relationship Id="R34ab7b3fb1ee477c" Type="http://schemas.openxmlformats.org/officeDocument/2006/relationships/slideLayout" Target="../slideLayouts/slideLayout7.xml"/><Relationship Id="R3e7c0728021b41ed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5b2511c0c3004e11" Type="http://schemas.openxmlformats.org/officeDocument/2006/relationships/image" Target="../media/image10.png"/><Relationship Id="R9936293c2c4f4a0b" Type="http://schemas.openxmlformats.org/officeDocument/2006/relationships/slideLayout" Target="../slideLayouts/slideLayout7.xml"/><Relationship Id="Rcce992eaee434e84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3763b9d527f442c" Type="http://schemas.openxmlformats.org/officeDocument/2006/relationships/slideLayout" Target="../slideLayouts/slideLayout7.xml"/><Relationship Id="R40bc8f2ab7554d30" Type="http://schemas.openxmlformats.org/officeDocument/2006/relationships/image" Target="../media/image11.png"/><Relationship Id="R949896124761421e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431d4890e3c64021" Type="http://schemas.openxmlformats.org/officeDocument/2006/relationships/slideLayout" Target="../slideLayouts/slideLayout7.xml"/><Relationship Id="R845853ae48d64af8" Type="http://schemas.openxmlformats.org/officeDocument/2006/relationships/notesSlide" Target="../notesSlides/notesSlide12.xml"/><Relationship Id="Rd7ec2a6be8f245a1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40f275931134799" Type="http://schemas.openxmlformats.org/officeDocument/2006/relationships/image" Target="../media/image13.png"/><Relationship Id="R054a697d4ffa40e5" Type="http://schemas.openxmlformats.org/officeDocument/2006/relationships/notesSlide" Target="../notesSlides/notesSlide13.xml"/><Relationship Id="R9779628c74a7499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4bfdf7820d4c4f7b" Type="http://schemas.openxmlformats.org/officeDocument/2006/relationships/slideLayout" Target="../slideLayouts/slideLayout7.xml"/><Relationship Id="R58748b248552450f" Type="http://schemas.openxmlformats.org/officeDocument/2006/relationships/notesSlide" Target="../notesSlides/notesSlide14.xml"/><Relationship Id="Rdc47a99904164e5a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eb6e363ed76487c" Type="http://schemas.openxmlformats.org/officeDocument/2006/relationships/notesSlide" Target="../notesSlides/notesSlide15.xml"/><Relationship Id="R7cfd3f1141ef4ef4" Type="http://schemas.openxmlformats.org/officeDocument/2006/relationships/image" Target="../media/image15.png"/><Relationship Id="Re18526a200ce433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3a276ac95b6a42ab" Type="http://schemas.openxmlformats.org/officeDocument/2006/relationships/slideLayout" Target="../slideLayouts/slideLayout7.xml"/><Relationship Id="R4aaf4069bd6d4712" Type="http://schemas.openxmlformats.org/officeDocument/2006/relationships/notesSlide" Target="../notesSlides/notesSlide16.xml"/><Relationship Id="Rb26d6ac841ef490d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79090985bb134a63" Type="http://schemas.openxmlformats.org/officeDocument/2006/relationships/image" Target="../media/image17.png"/><Relationship Id="R8ca23f1ed388468a" Type="http://schemas.openxmlformats.org/officeDocument/2006/relationships/notesSlide" Target="../notesSlides/notesSlide17.xml"/><Relationship Id="Rb7b3dcef373240da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27ec18c33c04ca5" Type="http://schemas.openxmlformats.org/officeDocument/2006/relationships/image" Target="../media/image18.png"/><Relationship Id="R96ff08f2163e45be" Type="http://schemas.openxmlformats.org/officeDocument/2006/relationships/slideLayout" Target="../slideLayouts/slideLayout7.xml"/><Relationship Id="Rf00d8355bd374116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2f016b9a1cb44f21" Type="http://schemas.openxmlformats.org/officeDocument/2006/relationships/notesSlide" Target="../notesSlides/notesSlide19.xml"/><Relationship Id="R59af473e745847c4" Type="http://schemas.openxmlformats.org/officeDocument/2006/relationships/slideLayout" Target="../slideLayouts/slideLayout7.xml"/><Relationship Id="Rf1768dbc83b74d86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7868c00c8f7a43f5" Type="http://schemas.openxmlformats.org/officeDocument/2006/relationships/image" Target="../media/image20.png"/><Relationship Id="R802fd8a8570d443d" Type="http://schemas.openxmlformats.org/officeDocument/2006/relationships/slideLayout" Target="../slideLayouts/slideLayout7.xml"/><Relationship Id="Rb64eeb06576a410c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4e0e901c97e4a52" Type="http://schemas.openxmlformats.org/officeDocument/2006/relationships/slideLayout" Target="../slideLayouts/slideLayout1.xml"/><Relationship Id="R2ae3360d640148b6" Type="http://schemas.openxmlformats.org/officeDocument/2006/relationships/image" Target="../media/image21.png"/><Relationship Id="Rf57b1d18575f47af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4099df20314447f0" Type="http://schemas.openxmlformats.org/officeDocument/2006/relationships/slideLayout" Target="../slideLayouts/slideLayout1.xml"/><Relationship Id="Rb63ef8e937da4fcf" Type="http://schemas.openxmlformats.org/officeDocument/2006/relationships/image" Target="../media/image22.png"/><Relationship Id="Ree6bdafd97f34710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00E0472-FEE6-41EB-A97D-7783D51F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BB0C076-D99D-4F70-B888-BDD062E7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36D4DA9-E09E-412A-ACBF-B30FEF45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D08617D-1D9B-4C4D-99F4-4FA428E0F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NUMBER DIAGNOSTIC AND REPAIR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2CF179A9-0D81-48EC-B104-C43B8A4A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Calculate, explain and check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92BAD0F-5013-4644-A3A9-F5BE8986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GCSE Mathematics 1MA1 • L004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2652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Fluency, reasoning and checking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1021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Diagnose a number error, repair the method, and choose an independent check that tests the original calculation.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 decision.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CDE67F-4174-4863-A2D7-B295D02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7C1441-34AC-4108-BAA0-C7AC1A9C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7782BC-7B2B-400F-87CC-EA5EA843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1CCCDCA-6396-4D37-B39E-036EA8C4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B68B22-47E1-4EFF-881F-416977B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5AB487-2506-4E9F-8851-072DEA1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before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A3AF8B1-BECF-48D0-952A-E946B291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−7 − (−5); (−4) × (−3)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1F2A85-0425-4FDF-A452-886EBA14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18 ÷ 3 × 2; 7 + 3 × (−2)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93DCFC-F500-48DC-9944-24279E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0.48 × 100; 6.286 to 2 d.p.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797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CDE67F-4174-4863-A2D7-B295D02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7C1441-34AC-4108-BAA0-C7AC1A9C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7782BC-7B2B-400F-87CC-EA5EA843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1CCCDCA-6396-4D37-B39E-036EA8C4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Wider prerequisite screen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B68B22-47E1-4EFF-881F-416977B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5AB487-2506-4E9F-8851-072DEA1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Ungraded • Plan support for later units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A3AF8B1-BECF-48D0-952A-E946B291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x = 3: find 2x + 1.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1F2A85-0425-4FDF-A452-886EBA14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Rectangle 5 cm by 3 cm: area?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93DCFC-F500-48DC-9944-24279E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Mean of 2, 4 and 9?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797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the first wrong decision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Wrong: −6 − (−4) = −10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Correct: −2; check −2 + (−4) = −6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repair −8 − (−3) = −11.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operation order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Wrong: 6 + 2 × (−5) = −40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Correct: 6 + (−10) = −4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Complete: 9 + 2 × (−4) = 9 + __.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Repair a scale error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Wrong: 0.36 × 100 = 0.036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Correct: 36; each digit is worth 100 times as much.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turn: 0.72 × 100 = 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Choose an independent check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19.7 × 4.2 ≈ 20 × 4 = 80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82.74 reasonable?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Does the estimate prove it is exact?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00E0472-FEE6-41EB-A97D-7783D51F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BB0C076-D99D-4F70-B888-BDD062E7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36D4DA9-E09E-412A-ACBF-B30FEF45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BD08617D-1D9B-4C4D-99F4-4FA428E0F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REPAIR, THEN TEST AGAIN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2CF179A9-0D81-48EC-B104-C43B8A4A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Locate → explain → correct → check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092BAD0F-5013-4644-A3A9-F5BE8986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Solve a fresh problem without the prompt.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2652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CDE67F-4174-4863-A2D7-B295D02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7C1441-34AC-4108-BAA0-C7AC1A9C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7782BC-7B2B-400F-87CC-EA5EA843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1CCCDCA-6396-4D37-B39E-036EA8C4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B68B22-47E1-4EFF-881F-416977B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5AB487-2506-4E9F-8851-072DEA1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Which checks −6 − (−4) = −2?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A3AF8B1-BECF-48D0-952A-E946B291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 −2 + (−4) = −6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1F2A85-0425-4FDF-A452-886EBA14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  Repeat −6 − (−4)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93DCFC-F500-48DC-9944-24279E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  −2 + 4 = 2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7971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CDE67F-4174-4863-A2D7-B295D02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7C1441-34AC-4108-BAA0-C7AC1A9C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7782BC-7B2B-400F-87CC-EA5EA843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1CCCDCA-6396-4D37-B39E-036EA8C4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B68B22-47E1-4EFF-881F-416977B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5AB487-2506-4E9F-8851-072DEA1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Explain what changes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A3AF8B1-BECF-48D0-952A-E946B291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−9 − (−6)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1F2A85-0425-4FDF-A452-886EBA14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−32 ÷ (−8)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93DCFC-F500-48DC-9944-24279E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Give an inverse check for each.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797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2CDE67F-4174-4863-A2D7-B295D02C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E7C1441-34AC-4108-BAA0-C7AC1A9C3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7782BC-7B2B-400F-87CC-EA5EA843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1CCCDCA-6396-4D37-B39E-036EA8C4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DB68B22-47E1-4EFF-881F-416977B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F5AB487-2506-4E9F-8851-072DEA12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Try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A3AF8B1-BECF-48D0-952A-E946B291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24 ÷ 4 × 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71F2A85-0425-4FDF-A452-886EBA14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5 + 2 × (−6)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B93DCFC-F500-48DC-9944-24279EEF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Show the first operation.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0797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working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0.84 × 100; 7.386 to 2 d.p.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Estimate 19.7 × 4.2 using 1 s.f. each.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84; 7.39; estimate 80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Exact 19.7 × 4.2 = 82.74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Reason, do not just calculate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“I got the same answer twice.”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Does repeating a method prove it is correct?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Available to either tier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82.74 or 82.47 for 19.7 × 4.2?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Both are near 80. How will you decide?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97A4ECF6-C4D1-4E15-9607-1CECE554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3060A94-5E31-4BC8-A6B6-A4C55CBA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1E49278-A7C7-4CB6-9E26-DECDA084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CBF0F60-E62C-4972-843A-BB2D08E3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6A68D5E-1FBC-43C8-B231-4CF3698B4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D117A001-ED5D-436C-963A-BD33ACEC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Retry after a delay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5434284-B51C-4858-B306-853630D1B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665044F4-7923-4C80-8AB5-0BB52089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0CEDF66-54A5-435A-96F1-AA460049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61BFFD3-B42F-41CB-848F-FD3CCAC5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−8 − (−5)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(−3) × (−7)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16 ÷ 4 × 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54E9860-E506-4AC7-BC33-7B33A0245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976AD592-29B1-4FC3-9DEE-29E7AE90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+ 3 × (−2)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0.73 × 100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4.687 → 2 d.p.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0726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7A01090-133D-440C-B316-E8D151E2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AC6E9F9-01BB-46E1-A4D8-A13AB60E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E2E7A81-AA16-4995-A287-7D24DFD0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C18C58D-30C6-48E9-AD2C-984B4F43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89CCE56F-7B6B-4BA1-BDF4-43CC3F209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A5061B5-5806-4DBC-8E78-AEFFCE27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P1–P2 • Teacher review • 4 marks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A12A5782-3659-4D4E-BCDE-3CF8A10C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3C0F8664-0E5E-4337-ABE0-9A017C25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8E0512E-45CE-4BB4-B7FB-418419EC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 • 2 MARKS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987FB40-A5CE-41BC-8D66-4921008C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Repair 8 + 2 × (−3) = −30.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the first error.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68A8417-6EC6-46E3-9976-63D75FCC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12BED193-679D-4B7D-BCF1-52FD4280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Repair 0.57 × 100 = 5.7.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Give an inverse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573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Name the decision you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 fresh question and a retry date.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096DB46-6929-4022-9248-E5513DAE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2EEF160-062D-41AC-979E-39259240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23FCDAC-FEBF-4C55-98CE-7AC5D457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AF10DF2-6528-4C06-91CE-8D5C699D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82608FB-FCB4-4CE8-821C-70C3E77D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38A10B4-75D1-4322-8514-DB7A188F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L005: factors, multiples and primes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0A21535-5294-4409-9FA0-39C9A4716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8B59E1A1-BB91-42C6-88A7-23BC37B4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and attempt F2;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882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6C7D9-9C65-4E18-833D-7A956AD9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6F349E-73D6-48B4-9A28-79FA788E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6E8C80-EDF3-4CD3-8FD7-B06593AA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calculates −7−(−12)=−19. Locate the first error and repair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C3B34-8166-43BA-ACA2-A36339A6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CB1BF-9AC5-4FAE-A2CE-CFF1DAF3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L004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73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53881-B092-4DB6-90CF-43C7F9F7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14CD1F-BC59-4F5D-9013-7954B057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708C3-BF65-44D8-AB42-038DA070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Create an independent check for 35×0.8=28 that does not simply repeat the multiplication.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1FE57-8BEC-4550-A7D3-065A3F04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B1269-E1D1-4E4E-91DB-562189BD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L004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84683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Number diagnostic and repair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Diagnose a number error, repair the method, and choose an independent check that tests the original calculation.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calculates −7−(−12)=−19. Locate the first error and repair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Create an independent check for 35×0.8=28 that does not simply repeat the multiplication.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2026-09-29T11:20:24.3920000Z</dcterms:created>
  <dcterms:modified xsi:type="dcterms:W3CDTF">2026-09-29T11:20:24.3920000Z</dcterms:modified>
</coreProperties>
</file>