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44cf014dfa2a4a83" Type="http://schemas.openxmlformats.org/officeDocument/2006/relationships/extended-properties" Target="docProps/app.xml"/><Relationship Id="Rf2c9e4c0f8194638" Type="http://schemas.openxmlformats.org/package/2006/relationships/metadata/core-properties" Target="docProps/core.xml"/><Relationship Id="Rf6e3fad539344c3a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7754df5a19948b4"/>
  </p:sldMasterIdLst>
  <p:notesMasterIdLst>
    <p:notesMasterId xmlns:r="http://schemas.openxmlformats.org/officeDocument/2006/relationships" r:id="Ref765e1219784c24"/>
  </p:notesMasterIdLst>
  <p:sldIdLst>
    <p:sldId xmlns:r="http://schemas.openxmlformats.org/officeDocument/2006/relationships" id="256" r:id="Radfb3b7cf01143ad"/>
    <p:sldId xmlns:r="http://schemas.openxmlformats.org/officeDocument/2006/relationships" id="257" r:id="Rfe2c27a082774193"/>
    <p:sldId xmlns:r="http://schemas.openxmlformats.org/officeDocument/2006/relationships" id="258" r:id="Rbc4ea245c40543df"/>
    <p:sldId xmlns:r="http://schemas.openxmlformats.org/officeDocument/2006/relationships" id="259" r:id="R0c8ce8928fea4502"/>
    <p:sldId xmlns:r="http://schemas.openxmlformats.org/officeDocument/2006/relationships" id="260" r:id="R6a124b3a57de49d3"/>
    <p:sldId xmlns:r="http://schemas.openxmlformats.org/officeDocument/2006/relationships" id="261" r:id="R5e950cf878074d7e"/>
    <p:sldId xmlns:r="http://schemas.openxmlformats.org/officeDocument/2006/relationships" id="262" r:id="Rfa6eba8b39ea40c9"/>
    <p:sldId xmlns:r="http://schemas.openxmlformats.org/officeDocument/2006/relationships" id="263" r:id="R74913a28ecbc4605"/>
    <p:sldId xmlns:r="http://schemas.openxmlformats.org/officeDocument/2006/relationships" id="264" r:id="Ra8e6e724b9124a5a"/>
    <p:sldId xmlns:r="http://schemas.openxmlformats.org/officeDocument/2006/relationships" id="265" r:id="R764089ebbe064e78"/>
    <p:sldId xmlns:r="http://schemas.openxmlformats.org/officeDocument/2006/relationships" id="266" r:id="Rcc98c951b5f94a84"/>
    <p:sldId xmlns:r="http://schemas.openxmlformats.org/officeDocument/2006/relationships" id="267" r:id="R0fba1d99e46b4499"/>
    <p:sldId xmlns:r="http://schemas.openxmlformats.org/officeDocument/2006/relationships" id="268" r:id="R247d85113a204118"/>
    <p:sldId xmlns:r="http://schemas.openxmlformats.org/officeDocument/2006/relationships" id="269" r:id="R7001819d07fb4c32"/>
    <p:sldId xmlns:r="http://schemas.openxmlformats.org/officeDocument/2006/relationships" id="270" r:id="R776a3c26fe7c48db"/>
    <p:sldId xmlns:r="http://schemas.openxmlformats.org/officeDocument/2006/relationships" id="271" r:id="R48bc663a2c964678"/>
    <p:sldId xmlns:r="http://schemas.openxmlformats.org/officeDocument/2006/relationships" id="272" r:id="R562ed74ba5394fb8"/>
    <p:sldId xmlns:r="http://schemas.openxmlformats.org/officeDocument/2006/relationships" id="273" r:id="Rf98548c250194f73"/>
    <p:sldId xmlns:r="http://schemas.openxmlformats.org/officeDocument/2006/relationships" id="274" r:id="Rc0ba65e9fc4d4ab0"/>
    <p:sldId xmlns:r="http://schemas.openxmlformats.org/officeDocument/2006/relationships" id="275" r:id="R96e9b41577094904"/>
    <p:sldId xmlns:r="http://schemas.openxmlformats.org/officeDocument/2006/relationships" id="276" r:id="Rf607c22e1b0b420b"/>
    <p:sldId xmlns:r="http://schemas.openxmlformats.org/officeDocument/2006/relationships" id="277" r:id="R9a2bb643638540d9"/>
    <p:sldId xmlns:ns0="http://schemas.openxmlformats.org/officeDocument/2006/relationships" id="278" ns0:id="rId29"/>
    <p:sldId xmlns:ns0="http://schemas.openxmlformats.org/officeDocument/2006/relationships" id="279" ns0:id="rId30"/>
    <p:sldId xmlns:ns0="http://schemas.openxmlformats.org/officeDocument/2006/relationships" id="280" ns0:id="rId31"/>
  </p:sldIdLst>
  <p:sldSz cx="12191695" cy="6858000"/>
  <p:notesSz cx="6858000" cy="9144000"/>
  <p:defaultTextStyle>
    <a:defPPr xmlns:a="http://schemas.openxmlformats.org/drawingml/2006/main">
      <a:buNone/>
    </a:defPPr>
    <a:lvl1pPr xmlns:a="http://schemas.openxmlformats.org/drawingml/2006/main" marL="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1pPr>
    <a:lvl2pPr xmlns:a="http://schemas.openxmlformats.org/drawingml/2006/main" marL="4572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2pPr>
    <a:lvl3pPr xmlns:a="http://schemas.openxmlformats.org/drawingml/2006/main" marL="9144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3pPr>
    <a:lvl4pPr xmlns:a="http://schemas.openxmlformats.org/drawingml/2006/main" marL="13716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4pPr>
    <a:lvl5pPr xmlns:a="http://schemas.openxmlformats.org/drawingml/2006/main" marL="18288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5pPr>
    <a:lvl6pPr xmlns:a="http://schemas.openxmlformats.org/drawingml/2006/main" marL="22860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6pPr>
    <a:lvl7pPr xmlns:a="http://schemas.openxmlformats.org/drawingml/2006/main" marL="27432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7pPr>
    <a:lvl8pPr xmlns:a="http://schemas.openxmlformats.org/drawingml/2006/main" marL="32004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8pPr>
    <a:lvl9pPr xmlns:a="http://schemas.openxmlformats.org/drawingml/2006/main" marL="36576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9pPr>
  </p:defaultTextStyle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>
  <p:slideViewPr>
    <p:cSldViewPr snapToGrid="0" snapToObjects="1">
      <p:cViewPr>
        <p:scale>
          <a:sx xmlns:a="http://schemas.openxmlformats.org/drawingml/2006/main" n="1" d="1"/>
          <a:sy xmlns:a="http://schemas.openxmlformats.org/drawingml/2006/main" n="1" d="1"/>
        </p:scale>
        <p:origin x="0" y="0"/>
      </p:cViewPr>
      <p:guideLst/>
    </p:cSldViewPr>
  </p:slideViewPr>
  <p:gridSpacing cx="76200" cy="76200"/>
</p:viewPr>
</file>

<file path=ppt/_rels/presentation.xml.rels><?xml version='1.0' encoding='UTF-8' standalone='yes'?>
<Relationships xmlns="http://schemas.openxmlformats.org/package/2006/relationships"><Relationship Id="R0c8ce8928fea4502" Type="http://schemas.openxmlformats.org/officeDocument/2006/relationships/slide" Target="slides/slide4.xml"/><Relationship Id="R0fba1d99e46b4499" Type="http://schemas.openxmlformats.org/officeDocument/2006/relationships/slide" Target="slides/slide12.xml"/><Relationship Id="R18d4ae6d965047bb" Type="http://schemas.openxmlformats.org/officeDocument/2006/relationships/presProps" Target="presProps.xml"/><Relationship Id="R247d85113a204118" Type="http://schemas.openxmlformats.org/officeDocument/2006/relationships/slide" Target="slides/slide13.xml"/><Relationship Id="R48bc663a2c964678" Type="http://schemas.openxmlformats.org/officeDocument/2006/relationships/slide" Target="slides/slide16.xml"/><Relationship Id="R562ed74ba5394fb8" Type="http://schemas.openxmlformats.org/officeDocument/2006/relationships/slide" Target="slides/slide17.xml"/><Relationship Id="R57754df5a19948b4" Type="http://schemas.openxmlformats.org/officeDocument/2006/relationships/slideMaster" Target="slideMasters/slideMaster1.xml"/><Relationship Id="R5e950cf878074d7e" Type="http://schemas.openxmlformats.org/officeDocument/2006/relationships/slide" Target="slides/slide6.xml"/><Relationship Id="R6a124b3a57de49d3" Type="http://schemas.openxmlformats.org/officeDocument/2006/relationships/slide" Target="slides/slide5.xml"/><Relationship Id="R7001819d07fb4c32" Type="http://schemas.openxmlformats.org/officeDocument/2006/relationships/slide" Target="slides/slide14.xml"/><Relationship Id="R74913a28ecbc4605" Type="http://schemas.openxmlformats.org/officeDocument/2006/relationships/slide" Target="slides/slide8.xml"/><Relationship Id="R764089ebbe064e78" Type="http://schemas.openxmlformats.org/officeDocument/2006/relationships/slide" Target="slides/slide10.xml"/><Relationship Id="R776a3c26fe7c48db" Type="http://schemas.openxmlformats.org/officeDocument/2006/relationships/slide" Target="slides/slide15.xml"/><Relationship Id="R8027b72662744087" Type="http://schemas.openxmlformats.org/officeDocument/2006/relationships/viewProps" Target="viewProps.xml"/><Relationship Id="R88d8a0e49cf943f3" Type="http://schemas.openxmlformats.org/officeDocument/2006/relationships/theme" Target="theme/theme1.xml"/><Relationship Id="R96e9b41577094904" Type="http://schemas.openxmlformats.org/officeDocument/2006/relationships/slide" Target="slides/slide20.xml"/><Relationship Id="R9a2bb643638540d9" Type="http://schemas.openxmlformats.org/officeDocument/2006/relationships/slide" Target="slides/slide22.xml"/><Relationship Id="Ra623386b927b4bc7" Type="http://schemas.openxmlformats.org/officeDocument/2006/relationships/tableStyles" Target="tableStyles.xml"/><Relationship Id="Ra8e6e724b9124a5a" Type="http://schemas.openxmlformats.org/officeDocument/2006/relationships/slide" Target="slides/slide9.xml"/><Relationship Id="Radfb3b7cf01143ad" Type="http://schemas.openxmlformats.org/officeDocument/2006/relationships/slide" Target="slides/slide1.xml"/><Relationship Id="Rbc4ea245c40543df" Type="http://schemas.openxmlformats.org/officeDocument/2006/relationships/slide" Target="slides/slide3.xml"/><Relationship Id="Rc0ba65e9fc4d4ab0" Type="http://schemas.openxmlformats.org/officeDocument/2006/relationships/slide" Target="slides/slide19.xml"/><Relationship Id="Rcc98c951b5f94a84" Type="http://schemas.openxmlformats.org/officeDocument/2006/relationships/slide" Target="slides/slide11.xml"/><Relationship Id="Ref765e1219784c24" Type="http://schemas.openxmlformats.org/officeDocument/2006/relationships/notesMaster" Target="notesMasters/notesMaster1.xml"/><Relationship Id="Rf607c22e1b0b420b" Type="http://schemas.openxmlformats.org/officeDocument/2006/relationships/slide" Target="slides/slide21.xml"/><Relationship Id="Rf98548c250194f73" Type="http://schemas.openxmlformats.org/officeDocument/2006/relationships/slide" Target="slides/slide18.xml"/><Relationship Id="Rfa6eba8b39ea40c9" Type="http://schemas.openxmlformats.org/officeDocument/2006/relationships/slide" Target="slides/slide7.xml"/><Relationship Id="Rfe2c27a082774193" Type="http://schemas.openxmlformats.org/officeDocument/2006/relationships/slide" Target="slides/slide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/Relationships>
</file>

<file path=ppt/notesMasters/_rels/notesMaster1.xml.rels><?xml version='1.0' encoding='UTF-8' standalone='yes'?>
<Relationships xmlns="http://schemas.openxmlformats.org/package/2006/relationships"><Relationship Id="R6c8c6ae3564f4a39" Type="http://schemas.openxmlformats.org/officeDocument/2006/relationships/theme" Target="theme/theme3.xml"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notesSlides/_rels/notesSlide1.xml.rels><?xml version='1.0' encoding='UTF-8' standalone='yes'?>
<Relationships xmlns="http://schemas.openxmlformats.org/package/2006/relationships"><Relationship Id="R03618f1d8c1748b0" Type="http://schemas.openxmlformats.org/officeDocument/2006/relationships/slide" Target="../slides/slide1.xml"/><Relationship Id="Re453c9444ba44e87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2891977fd1d84881" Type="http://schemas.openxmlformats.org/officeDocument/2006/relationships/notesMaster" Target="../notesMasters/notesMaster1.xml"/><Relationship Id="Ra285ecb8c19749f5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9c0231bd1e064dfc" Type="http://schemas.openxmlformats.org/officeDocument/2006/relationships/slide" Target="../slides/slide3.xml"/><Relationship Id="Re82e088940cd465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8095b62d74454493" Type="http://schemas.openxmlformats.org/officeDocument/2006/relationships/slide" Target="../slides/slide4.xml"/><Relationship Id="Rcbd82e6700d54eee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643e56d268704d19" Type="http://schemas.openxmlformats.org/officeDocument/2006/relationships/notesMaster" Target="../notesMasters/notesMaster1.xml"/><Relationship Id="R69c343143578402f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40fbed3ecc444556" Type="http://schemas.openxmlformats.org/officeDocument/2006/relationships/slide" Target="../slides/slide6.xml"/><Relationship Id="R88eead34aece4a20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101a2e4944ff4234" Type="http://schemas.openxmlformats.org/officeDocument/2006/relationships/notesMaster" Target="../notesMasters/notesMaster1.xml"/><Relationship Id="R36c68551664e4d60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5afac24a525c49ca" Type="http://schemas.openxmlformats.org/officeDocument/2006/relationships/notesMaster" Target="../notesMasters/notesMaster1.xml"/><Relationship Id="Rae877101eb8c40ff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bed26b97d49f4fc5" Type="http://schemas.openxmlformats.org/officeDocument/2006/relationships/slide" Target="../slides/slide9.xml"/><Relationship Id="Re86cb63e3db847af" Type="http://schemas.openxmlformats.org/officeDocument/2006/relationships/notesMaster" Target="../notesMasters/notesMaster1.xml"/></Relationships>
</file>

<file path=ppt/notesSlides/_rels/notesSlide10.xml.rels><?xml version='1.0' encoding='UTF-8' standalone='yes'?>
<Relationships xmlns="http://schemas.openxmlformats.org/package/2006/relationships"><Relationship Id="R32e4317e82ed4364" Type="http://schemas.openxmlformats.org/officeDocument/2006/relationships/slide" Target="../slides/slide10.xml"/><Relationship Id="Rc590c1348f764d97" Type="http://schemas.openxmlformats.org/officeDocument/2006/relationships/notesMaster" Target="../notesMasters/notesMaster1.xml"/></Relationships>
</file>

<file path=ppt/notesSlides/_rels/notesSlide11.xml.rels><?xml version='1.0' encoding='UTF-8' standalone='yes'?>
<Relationships xmlns="http://schemas.openxmlformats.org/package/2006/relationships"><Relationship Id="R7540c91c399046a2" Type="http://schemas.openxmlformats.org/officeDocument/2006/relationships/slide" Target="../slides/slide11.xml"/><Relationship Id="Rd396e41e8c564f6a" Type="http://schemas.openxmlformats.org/officeDocument/2006/relationships/notesMaster" Target="../notesMasters/notesMaster1.xml"/></Relationships>
</file>

<file path=ppt/notesSlides/_rels/notesSlide12.xml.rels><?xml version='1.0' encoding='UTF-8' standalone='yes'?>
<Relationships xmlns="http://schemas.openxmlformats.org/package/2006/relationships"><Relationship Id="R1e04788147fb4ee9" Type="http://schemas.openxmlformats.org/officeDocument/2006/relationships/notesMaster" Target="../notesMasters/notesMaster1.xml"/><Relationship Id="Rb2309b1f375b427f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03fe5ecf8b8f42d6" Type="http://schemas.openxmlformats.org/officeDocument/2006/relationships/slide" Target="../slides/slide13.xml"/><Relationship Id="R393d0d8f455a40cb" Type="http://schemas.openxmlformats.org/officeDocument/2006/relationships/notesMaster" Target="../notesMasters/notesMaster1.xml"/></Relationships>
</file>

<file path=ppt/notesSlides/_rels/notesSlide14.xml.rels><?xml version='1.0' encoding='UTF-8' standalone='yes'?>
<Relationships xmlns="http://schemas.openxmlformats.org/package/2006/relationships"><Relationship Id="R370a0e077a8f4c88" Type="http://schemas.openxmlformats.org/officeDocument/2006/relationships/slide" Target="../slides/slide14.xml"/><Relationship Id="Ra6dd62392a434e47" Type="http://schemas.openxmlformats.org/officeDocument/2006/relationships/notesMaster" Target="../notesMasters/notesMaster1.xml"/></Relationships>
</file>

<file path=ppt/notesSlides/_rels/notesSlide15.xml.rels><?xml version='1.0' encoding='UTF-8' standalone='yes'?>
<Relationships xmlns="http://schemas.openxmlformats.org/package/2006/relationships"><Relationship Id="R0d46d52a0e264f54" Type="http://schemas.openxmlformats.org/officeDocument/2006/relationships/notesMaster" Target="../notesMasters/notesMaster1.xml"/><Relationship Id="R5f04d0e1a5324240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3869ba786d1a4b89" Type="http://schemas.openxmlformats.org/officeDocument/2006/relationships/notesMaster" Target="../notesMasters/notesMaster1.xml"/><Relationship Id="Re8259ecb5f6b489c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0b8afede6a3e40a4" Type="http://schemas.openxmlformats.org/officeDocument/2006/relationships/slide" Target="../slides/slide17.xml"/><Relationship Id="R2bc0d7e8ad564f5f" Type="http://schemas.openxmlformats.org/officeDocument/2006/relationships/notesMaster" Target="../notesMasters/notesMaster1.xml"/></Relationships>
</file>

<file path=ppt/notesSlides/_rels/notesSlide18.xml.rels><?xml version='1.0' encoding='UTF-8' standalone='yes'?>
<Relationships xmlns="http://schemas.openxmlformats.org/package/2006/relationships"><Relationship Id="R7d22497082e44dbe" Type="http://schemas.openxmlformats.org/officeDocument/2006/relationships/notesMaster" Target="../notesMasters/notesMaster1.xml"/><Relationship Id="Rde63befe2f054e80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450eb0bd55c14226" Type="http://schemas.openxmlformats.org/officeDocument/2006/relationships/slide" Target="../slides/slide19.xml"/><Relationship Id="R5084fa4322574e9a" Type="http://schemas.openxmlformats.org/officeDocument/2006/relationships/notesMaster" Target="../notesMasters/notesMaster1.xml"/></Relationships>
</file>

<file path=ppt/notesSlides/_rels/notesSlide20.xml.rels><?xml version='1.0' encoding='UTF-8' standalone='yes'?>
<Relationships xmlns="http://schemas.openxmlformats.org/package/2006/relationships"><Relationship Id="Rc51c285760fa47c4" Type="http://schemas.openxmlformats.org/officeDocument/2006/relationships/notesMaster" Target="../notesMasters/notesMaster1.xml"/><Relationship Id="Rdc5e2ec2f89b46a3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b794ada53319410d" Type="http://schemas.openxmlformats.org/officeDocument/2006/relationships/notesMaster" Target="../notesMasters/notesMaster1.xml"/><Relationship Id="Rda0819ba18644a4f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20e15f1e4778440f" Type="http://schemas.openxmlformats.org/officeDocument/2006/relationships/notesMaster" Target="../notesMasters/notesMaster1.xml"/><Relationship Id="Re026dcbd639c4c92" Type="http://schemas.openxmlformats.org/officeDocument/2006/relationships/slide" Target="../slides/slide22.xml"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<?xml version='1.0' encoding='UTF-8' standalone='yes'?>
<Relationships xmlns="http://schemas.openxmlformats.org/package/2006/relationships"><Relationship Id="Rc0bcde3a030f4108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28a3c852a60440cb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9b48e816fcc64cb5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625666ea05b74e77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2e518bb7b2ff4917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5d3e401f495e4eed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69caf1432a194709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36100063068a4a1e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d7f3528a3ca74957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3d2375e1f3b14f59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4f1dda1242ea4ad5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EF4F7DF5-1083-49B7-93D6-06B95593303D}"/>
              </a:ext>
            </a:extLst>
          </p:cNvPr>
          <p:cNvSpPr>
            <a:spLocks xmlns:a="http://schemas.openxmlformats.org/drawingml/2006/main" noGrp="1"/>
          </p:cNvSpPr>
          <p:nvPr>
            <p:ph type="ctrTitle" idx="0"/>
          </p:nvPr>
        </p:nvSpPr>
        <p:spPr>
          <a:xfrm xmlns:a="http://schemas.openxmlformats.org/drawingml/2006/main">
            <a:off x="685800" y="2130425"/>
            <a:ext cx="7772400" cy="1470025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Subtitle 2">
            <a:extLst xmlns:a="http://schemas.openxmlformats.org/drawingml/2006/main">
              <a:ext uri="{FF2B5EF4-FFF2-40B4-BE49-F238E27FC236}">
                <a16:creationId xmlns:a16="http://schemas.microsoft.com/office/drawing/2014/main" id="{9BBAE4E1-57CA-44E6-89DC-3236BB93B6FB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371600" y="3886200"/>
            <a:ext cx="6400800" cy="1752600"/>
          </a:xfrm>
        </p:spPr>
        <p:txBody>
          <a:bodyPr xmlns:a="http://schemas.openxmlformats.org/drawingml/2006/main"/>
          <a:lstStyle xmlns:a="http://schemas.openxmlformats.org/drawingml/2006/main"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r>
              <a:t>Click to edit Master subtitle style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09318240-56C1-4FC9-99F6-9ACBCE5D801C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7D2DCE1E-8CAA-4D15-8D8A-E0289A4FEE9E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83B673DB-233C-4061-A491-FBCBABA1CA88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2.xml><?xml version="1.0" encoding="utf-8"?>
<p:sldLayout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EFA60B6E-403F-4171-87D9-15F84E6B86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0AAB5628-9188-4F10-87C9-92F1FCA330CB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71D7EE8A-93FC-4DF5-9433-37DC0E410A8E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EF7F7E3F-C3B3-4815-8074-29C9F49C7D95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ED72519C-1C00-4A59-ABB3-7F45815532AC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3.xml><?xml version="1.0" encoding="utf-8"?>
<p:sldLayout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80C38480-4DF3-4254-A912-4DFD1C1EDE3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22313" y="4406900"/>
            <a:ext cx="7772400" cy="1362075"/>
          </a:xfrm>
        </p:spPr>
        <p:txBody>
          <a:bodyPr xmlns:a="http://schemas.openxmlformats.org/drawingml/2006/main" anchor="t"/>
          <a:lstStyle xmlns:a="http://schemas.openxmlformats.org/drawingml/2006/main">
            <a:lvl1pPr algn="l">
              <a:buNone/>
              <a:defRPr sz="4000" b="1" cap="all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5B68AC9A-7CDC-4C9D-A96B-D0F28179745C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722313" y="2906713"/>
            <a:ext cx="7772400" cy="1500187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26E7B35D-A132-48AB-A288-F130D59E324E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2B4EDE46-6B67-4D00-B074-F14C73350A9F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6F028B7D-A592-4D7A-81DC-B42EB0A22421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4.xml><?xml version="1.0" encoding="utf-8"?>
<p:sldLayout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4646873E-CB8E-4663-B723-79086F93C42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20555298-F4BB-4D6A-B574-6982BFDA17C2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457200" y="1600200"/>
            <a:ext cx="4038600" cy="4525963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800"/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Content Placeholder 3">
            <a:extLst xmlns:a="http://schemas.openxmlformats.org/drawingml/2006/main">
              <a:ext uri="{FF2B5EF4-FFF2-40B4-BE49-F238E27FC236}">
                <a16:creationId xmlns:a16="http://schemas.microsoft.com/office/drawing/2014/main" id="{7C1E7163-890C-4415-8C7F-D97724633DB4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4648200" y="1600200"/>
            <a:ext cx="4038600" cy="4525963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800"/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3BB4562E-FE4C-4CD2-957E-46BC49116529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FCE9DD7F-189F-4CEA-9FCD-E2D22A19CF80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BB6A8F62-DC96-4101-800A-8204A30F066B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5.xml><?xml version="1.0" encoding="utf-8"?>
<p:sldLayout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0F4565A1-76E9-43EC-A8F1-15B9057E8B3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>
            <a:lvl1pPr>
              <a:buNone/>
              <a:defRPr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7A9276B7-33E4-4A02-B2BC-F5EDEFF2AD8D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1535113"/>
            <a:ext cx="4040188" cy="639762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Content Placeholder 3">
            <a:extLst xmlns:a="http://schemas.openxmlformats.org/drawingml/2006/main">
              <a:ext uri="{FF2B5EF4-FFF2-40B4-BE49-F238E27FC236}">
                <a16:creationId xmlns:a16="http://schemas.microsoft.com/office/drawing/2014/main" id="{47824137-E57E-47F7-8BF0-94410523667D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457200" y="2174875"/>
            <a:ext cx="4040188" cy="3951288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400"/>
            </a:lvl1pPr>
            <a:lvl2pPr>
              <a:buNone/>
              <a:defRPr sz="2000"/>
            </a:lvl2pPr>
            <a:lvl3pPr>
              <a:buNone/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5" name="Text Placeholder 4">
            <a:extLst xmlns:a="http://schemas.openxmlformats.org/drawingml/2006/main">
              <a:ext uri="{FF2B5EF4-FFF2-40B4-BE49-F238E27FC236}">
                <a16:creationId xmlns:a16="http://schemas.microsoft.com/office/drawing/2014/main" id="{3DDBDB82-3E3E-407F-A6AB-3066254AEE8A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4645025" y="1535113"/>
            <a:ext cx="4041775" cy="639762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6" name="Content Placeholder 5">
            <a:extLst xmlns:a="http://schemas.openxmlformats.org/drawingml/2006/main">
              <a:ext uri="{FF2B5EF4-FFF2-40B4-BE49-F238E27FC236}">
                <a16:creationId xmlns:a16="http://schemas.microsoft.com/office/drawing/2014/main" id="{8FE1C660-0A33-4388-BBA3-273745DDB331}"/>
              </a:ext>
            </a:extLst>
          </p:cNvPr>
          <p:cNvSpPr>
            <a:spLocks xmlns:a="http://schemas.openxmlformats.org/drawingml/2006/main" noGrp="1"/>
          </p:cNvSpPr>
          <p:nvPr>
            <p:ph idx="4"/>
          </p:nvPr>
        </p:nvSpPr>
        <p:spPr>
          <a:xfrm xmlns:a="http://schemas.openxmlformats.org/drawingml/2006/main">
            <a:off x="4645025" y="2174875"/>
            <a:ext cx="4041775" cy="3951288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400"/>
            </a:lvl1pPr>
            <a:lvl2pPr>
              <a:buNone/>
              <a:defRPr sz="2000"/>
            </a:lvl2pPr>
            <a:lvl3pPr>
              <a:buNone/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7" name="Date Placeholder 6">
            <a:extLst xmlns:a="http://schemas.openxmlformats.org/drawingml/2006/main">
              <a:ext uri="{FF2B5EF4-FFF2-40B4-BE49-F238E27FC236}">
                <a16:creationId xmlns:a16="http://schemas.microsoft.com/office/drawing/2014/main" id="{687FB6D2-99AB-47AD-AF48-66F895A5182D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8" name="Footer Placeholder 7">
            <a:extLst xmlns:a="http://schemas.openxmlformats.org/drawingml/2006/main">
              <a:ext uri="{FF2B5EF4-FFF2-40B4-BE49-F238E27FC236}">
                <a16:creationId xmlns:a16="http://schemas.microsoft.com/office/drawing/2014/main" id="{20426387-AF51-42C8-9237-4020C697FAAD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Slide Number Placeholder 8">
            <a:extLst xmlns:a="http://schemas.openxmlformats.org/drawingml/2006/main">
              <a:ext uri="{FF2B5EF4-FFF2-40B4-BE49-F238E27FC236}">
                <a16:creationId xmlns:a16="http://schemas.microsoft.com/office/drawing/2014/main" id="{583BD53C-5ECF-4498-A799-042333ED3ED8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6.xml><?xml version="1.0" encoding="utf-8"?>
<p:sldLayout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2AD330AC-687D-4CFA-9DFB-496FD611D00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Date Placeholder 2">
            <a:extLst xmlns:a="http://schemas.openxmlformats.org/drawingml/2006/main">
              <a:ext uri="{FF2B5EF4-FFF2-40B4-BE49-F238E27FC236}">
                <a16:creationId xmlns:a16="http://schemas.microsoft.com/office/drawing/2014/main" id="{7642C9B7-253E-45CF-93AA-CB6D09320B68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4" name="Footer Placeholder 3">
            <a:extLst xmlns:a="http://schemas.openxmlformats.org/drawingml/2006/main">
              <a:ext uri="{FF2B5EF4-FFF2-40B4-BE49-F238E27FC236}">
                <a16:creationId xmlns:a16="http://schemas.microsoft.com/office/drawing/2014/main" id="{1E6DE4B1-FDB8-4187-AA68-23C36102D97D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Slide Number Placeholder 4">
            <a:extLst xmlns:a="http://schemas.openxmlformats.org/drawingml/2006/main">
              <a:ext uri="{FF2B5EF4-FFF2-40B4-BE49-F238E27FC236}">
                <a16:creationId xmlns:a16="http://schemas.microsoft.com/office/drawing/2014/main" id="{65BF5F53-9559-4814-AF0B-6F4E1296CD82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7.xml><?xml version="1.0" encoding="utf-8"?>
<p:sldLayout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Date Placeholder 1">
            <a:extLst xmlns:a="http://schemas.openxmlformats.org/drawingml/2006/main">
              <a:ext uri="{FF2B5EF4-FFF2-40B4-BE49-F238E27FC236}">
                <a16:creationId xmlns:a16="http://schemas.microsoft.com/office/drawing/2014/main" id="{79CFB68A-50FE-46A7-B1C7-0066B322EFC5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3" name="Footer Placeholder 2">
            <a:extLst xmlns:a="http://schemas.openxmlformats.org/drawingml/2006/main">
              <a:ext uri="{FF2B5EF4-FFF2-40B4-BE49-F238E27FC236}">
                <a16:creationId xmlns:a16="http://schemas.microsoft.com/office/drawing/2014/main" id="{0CB1C3F2-A2BD-481F-BFBB-61514039DBFC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Slide Number Placeholder 3">
            <a:extLst xmlns:a="http://schemas.openxmlformats.org/drawingml/2006/main">
              <a:ext uri="{FF2B5EF4-FFF2-40B4-BE49-F238E27FC236}">
                <a16:creationId xmlns:a16="http://schemas.microsoft.com/office/drawing/2014/main" id="{82E377DC-2FEF-4B5D-8CE8-BDA67BBB4731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8.xml><?xml version="1.0" encoding="utf-8"?>
<p:sldLayout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26682E22-F55D-491D-AE2E-7E33875E7AC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273050"/>
            <a:ext cx="3008313" cy="1162050"/>
          </a:xfrm>
        </p:spPr>
        <p:txBody>
          <a:bodyPr xmlns:a="http://schemas.openxmlformats.org/drawingml/2006/main" anchor="b"/>
          <a:lstStyle xmlns:a="http://schemas.openxmlformats.org/drawingml/2006/main">
            <a:lvl1pPr algn="l">
              <a:buNone/>
              <a:defRPr sz="2000" b="1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C2BA41B9-BF5E-4315-A22D-36D1F7C5510D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3575050" y="273050"/>
            <a:ext cx="5111750" cy="5853113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3200"/>
            </a:lvl1pPr>
            <a:lvl2pPr>
              <a:buNone/>
              <a:defRPr sz="2800"/>
            </a:lvl2pPr>
            <a:lvl3pPr>
              <a:buNone/>
              <a:defRPr sz="2400"/>
            </a:lvl3pPr>
            <a:lvl4pPr>
              <a:buNone/>
              <a:defRPr sz="2000"/>
            </a:lvl4pPr>
            <a:lvl5pPr>
              <a:buNone/>
              <a:defRPr sz="2000"/>
            </a:lvl5pPr>
            <a:lvl6pPr>
              <a:buNone/>
              <a:defRPr sz="2000"/>
            </a:lvl6pPr>
            <a:lvl7pPr>
              <a:buNone/>
              <a:defRPr sz="2000"/>
            </a:lvl7pPr>
            <a:lvl8pPr>
              <a:buNone/>
              <a:defRPr sz="2000"/>
            </a:lvl8pPr>
            <a:lvl9pPr>
              <a:buNone/>
              <a:defRPr sz="20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605C201F-3634-4944-A96E-04C0EBE4D794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457200" y="1435100"/>
            <a:ext cx="3008313" cy="4691063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84FDEAA9-D14C-46E7-AB1E-D02BB2CC6D24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33817C94-8E33-4960-9E4A-ECE0D605CEEC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256A01B5-32BC-40A1-86C9-70471AFAAD78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9.xml><?xml version="1.0" encoding="utf-8"?>
<p:sldLayout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43135252-3C0B-4476-B958-F2D9B62D2BC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792288" y="4800600"/>
            <a:ext cx="5486400" cy="566738"/>
          </a:xfrm>
        </p:spPr>
        <p:txBody>
          <a:bodyPr xmlns:a="http://schemas.openxmlformats.org/drawingml/2006/main" anchor="b"/>
          <a:lstStyle xmlns:a="http://schemas.openxmlformats.org/drawingml/2006/main">
            <a:lvl1pPr algn="l">
              <a:buNone/>
              <a:defRPr sz="2000" b="1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Picture Placeholder 2">
            <a:extLst xmlns:a="http://schemas.openxmlformats.org/drawingml/2006/main">
              <a:ext uri="{FF2B5EF4-FFF2-40B4-BE49-F238E27FC236}">
                <a16:creationId xmlns:a16="http://schemas.microsoft.com/office/drawing/2014/main" id="{9FF0F820-7C2A-4C90-86C8-5524815FEB87}"/>
              </a:ext>
            </a:extLst>
          </p:cNvPr>
          <p:cNvSpPr>
            <a:spLocks xmlns:a="http://schemas.openxmlformats.org/drawingml/2006/main" noGrp="1"/>
          </p:cNvSpPr>
          <p:nvPr>
            <p:ph type="pic" idx="1"/>
          </p:nvPr>
        </p:nvSpPr>
        <p:spPr>
          <a:xfrm xmlns:a="http://schemas.openxmlformats.org/drawingml/2006/main">
            <a:off x="1792288" y="612775"/>
            <a:ext cx="5486400" cy="4114800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 xmlns:a="http://schemas.openxmlformats.org/drawingml/2006/main">
            <a:endParaRPr/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2A692514-ED67-45B3-81B5-13C9A63AD812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1792288" y="5367338"/>
            <a:ext cx="5486400" cy="804862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13ADFD7E-3F25-4959-9082-2CD092F38B26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67036D0B-3807-425A-A3EF-8D4C644A4C45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894AEC5C-418A-48C4-9FFA-8B3C2517E7E0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10.xml><?xml version="1.0" encoding="utf-8"?>
<p:sldLayout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A22C2E1B-FE99-4C56-877F-2A32358B16D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Vertical Text Placeholder 2">
            <a:extLst xmlns:a="http://schemas.openxmlformats.org/drawingml/2006/main">
              <a:ext uri="{FF2B5EF4-FFF2-40B4-BE49-F238E27FC236}">
                <a16:creationId xmlns:a16="http://schemas.microsoft.com/office/drawing/2014/main" id="{486835E6-6952-4D96-98CD-85D5C6CCDEC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BFE4495E-4DCC-4EB6-96D7-008444CA8789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F316EBF1-01B7-4976-8463-0D0485CEC2D6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1E28AA7B-BBB7-4746-AE73-FB7BAFAC78AA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11.xml><?xml version="1.0" encoding="utf-8"?>
<p:sldLayout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Vertical Title 1">
            <a:extLst xmlns:a="http://schemas.openxmlformats.org/drawingml/2006/main">
              <a:ext uri="{FF2B5EF4-FFF2-40B4-BE49-F238E27FC236}">
                <a16:creationId xmlns:a16="http://schemas.microsoft.com/office/drawing/2014/main" id="{01F50BE7-D51D-4A4A-989E-5C40712D5C2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29400" y="274638"/>
            <a:ext cx="2057400" cy="5851525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Vertical Text Placeholder 2">
            <a:extLst xmlns:a="http://schemas.openxmlformats.org/drawingml/2006/main">
              <a:ext uri="{FF2B5EF4-FFF2-40B4-BE49-F238E27FC236}">
                <a16:creationId xmlns:a16="http://schemas.microsoft.com/office/drawing/2014/main" id="{2B7C42D3-8CAE-4EED-9F04-F32ECC1C603B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274638"/>
            <a:ext cx="6019800" cy="5851525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D7C5B0FA-E2E6-45F0-88FD-5C1DCD90D1AB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CED8042C-C4E1-4452-B115-C6081C773857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ACB1824B-1B84-4EED-8143-86459D2996CE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Masters/_rels/slideMaster1.xml.rels><?xml version='1.0' encoding='UTF-8' standalone='yes'?>
<Relationships xmlns="http://schemas.openxmlformats.org/package/2006/relationships"><Relationship Id="R1788c67daa5f469c" Type="http://schemas.openxmlformats.org/officeDocument/2006/relationships/slideLayout" Target="../slideLayouts/slideLayout2.xml"/><Relationship Id="R2cb6ae0330394899" Type="http://schemas.openxmlformats.org/officeDocument/2006/relationships/slideLayout" Target="../slideLayouts/slideLayout6.xml"/><Relationship Id="R4bddfb8da42646cb" Type="http://schemas.openxmlformats.org/officeDocument/2006/relationships/slideLayout" Target="../slideLayouts/slideLayout5.xml"/><Relationship Id="R5c75e3ec61b148f2" Type="http://schemas.openxmlformats.org/officeDocument/2006/relationships/slideLayout" Target="../slideLayouts/slideLayout8.xml"/><Relationship Id="R5d4b16aad2054e97" Type="http://schemas.openxmlformats.org/officeDocument/2006/relationships/slideLayout" Target="../slideLayouts/slideLayout9.xml"/><Relationship Id="R9328dff6a3444176" Type="http://schemas.openxmlformats.org/officeDocument/2006/relationships/theme" Target="theme/theme2.xml"/><Relationship Id="R98a4b3b7680047a0" Type="http://schemas.openxmlformats.org/officeDocument/2006/relationships/slideLayout" Target="../slideLayouts/slideLayout3.xml"/><Relationship Id="Ra11a643fb35f499d" Type="http://schemas.openxmlformats.org/officeDocument/2006/relationships/slideLayout" Target="../slideLayouts/slideLayout4.xml"/><Relationship Id="Rbd8d6d868b57486b" Type="http://schemas.openxmlformats.org/officeDocument/2006/relationships/slideLayout" Target="../slideLayouts/slideLayout1.xml"/><Relationship Id="Rbef6037a3e5b46c0" Type="http://schemas.openxmlformats.org/officeDocument/2006/relationships/slideLayout" Target="../slideLayouts/slideLayout11.xml"/><Relationship Id="Rc3aa7c49c9a547d2" Type="http://schemas.openxmlformats.org/officeDocument/2006/relationships/slideLayout" Target="../slideLayouts/slideLayout10.xml"/><Relationship Id="Rfaf6b9636a404c3d" Type="http://schemas.openxmlformats.org/officeDocument/2006/relationships/slideLayout" Target="../slideLayouts/slideLayout7.xml"/></Relationships>
</file>

<file path=ppt/slideMasters/slideMaster1.xml><?xml version="1.0" encoding="utf-8"?>
<p:sld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Placeholder 1">
            <a:extLst xmlns:a="http://schemas.openxmlformats.org/drawingml/2006/main">
              <a:ext uri="{FF2B5EF4-FFF2-40B4-BE49-F238E27FC236}">
                <a16:creationId xmlns:a16="http://schemas.microsoft.com/office/drawing/2014/main" id="{980ABE7F-2082-40A4-B82F-6A14FC4FE95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274638"/>
            <a:ext cx="8229600" cy="1143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>
            <a:normAutofit/>
          </a:bodyPr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810A23AA-CF66-4B51-92B9-E82F015942A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1600200"/>
            <a:ext cx="8229600" cy="4525963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8199CF98-9FA0-4BA7-B986-732603D8C62F}"/>
              </a:ext>
            </a:extLst>
          </p:cNvPr>
          <p:cNvSpPr>
            <a:spLocks xmlns:a="http://schemas.openxmlformats.org/drawingml/2006/main" noGrp="1"/>
          </p:cNvSpPr>
          <p:nvPr>
            <p:ph type="dt" idx="2"/>
          </p:nvPr>
        </p:nvSpPr>
        <p:spPr>
          <a:xfrm xmlns:a="http://schemas.openxmlformats.org/drawingml/2006/main">
            <a:off x="457200" y="6356350"/>
            <a:ext cx="21336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l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5152E138-D81C-4B30-BFF1-D59398CE6F4A}"/>
              </a:ext>
            </a:extLst>
          </p:cNvPr>
          <p:cNvSpPr>
            <a:spLocks xmlns:a="http://schemas.openxmlformats.org/drawingml/2006/main" noGrp="1"/>
          </p:cNvSpPr>
          <p:nvPr>
            <p:ph type="ftr" idx="3"/>
          </p:nvPr>
        </p:nvSpPr>
        <p:spPr>
          <a:xfrm xmlns:a="http://schemas.openxmlformats.org/drawingml/2006/main">
            <a:off x="3124200" y="6356350"/>
            <a:ext cx="28956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ct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D60B52C2-6A14-45AA-A43D-809559779E41}"/>
              </a:ext>
            </a:extLst>
          </p:cNvPr>
          <p:cNvSpPr>
            <a:spLocks xmlns:a="http://schemas.openxmlformats.org/drawingml/2006/main" noGrp="1"/>
          </p:cNvSpPr>
          <p:nvPr>
            <p:ph type="sldNum" idx="4"/>
          </p:nvPr>
        </p:nvSpPr>
        <p:spPr>
          <a:xfrm xmlns:a="http://schemas.openxmlformats.org/drawingml/2006/main">
            <a:off x="6553200" y="6356350"/>
            <a:ext cx="21336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d8d6d868b57486b"/>
    <p:sldLayoutId xmlns:r="http://schemas.openxmlformats.org/officeDocument/2006/relationships" id="2147483650" r:id="R1788c67daa5f469c"/>
    <p:sldLayoutId xmlns:r="http://schemas.openxmlformats.org/officeDocument/2006/relationships" id="2147483651" r:id="R98a4b3b7680047a0"/>
    <p:sldLayoutId xmlns:r="http://schemas.openxmlformats.org/officeDocument/2006/relationships" id="2147483652" r:id="Ra11a643fb35f499d"/>
    <p:sldLayoutId xmlns:r="http://schemas.openxmlformats.org/officeDocument/2006/relationships" id="2147483653" r:id="R4bddfb8da42646cb"/>
    <p:sldLayoutId xmlns:r="http://schemas.openxmlformats.org/officeDocument/2006/relationships" id="2147483654" r:id="R2cb6ae0330394899"/>
    <p:sldLayoutId xmlns:r="http://schemas.openxmlformats.org/officeDocument/2006/relationships" id="2147483655" r:id="Rfaf6b9636a404c3d"/>
    <p:sldLayoutId xmlns:r="http://schemas.openxmlformats.org/officeDocument/2006/relationships" id="2147483656" r:id="R5c75e3ec61b148f2"/>
    <p:sldLayoutId xmlns:r="http://schemas.openxmlformats.org/officeDocument/2006/relationships" id="2147483657" r:id="R5d4b16aad2054e97"/>
    <p:sldLayoutId xmlns:r="http://schemas.openxmlformats.org/officeDocument/2006/relationships" id="2147483658" r:id="Rc3aa7c49c9a547d2"/>
    <p:sldLayoutId xmlns:r="http://schemas.openxmlformats.org/officeDocument/2006/relationships" id="2147483659" r:id="Rbef6037a3e5b46c0"/>
  </p:sldLayoutIdLst>
  <p:txStyles>
    <p:titleStyle>
      <a:lvl1pPr xmlns:a="http://schemas.openxmlformats.org/drawingml/2006/main" algn="ctr" defTabSz="45720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342900" indent="-342900" algn="l" defTabSz="457200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742950" indent="-285750" algn="l" defTabSz="457200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 defTabSz="457200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 defTabSz="457200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 defTabSz="457200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slides/_rels/slide1.xml.rels><?xml version='1.0' encoding='UTF-8' standalone='yes'?>
<Relationships xmlns="http://schemas.openxmlformats.org/package/2006/relationships"><Relationship Id="R1092234524e74c51" Type="http://schemas.openxmlformats.org/officeDocument/2006/relationships/notesSlide" Target="../notesSlides/notesSlide1.xml"/><Relationship Id="R4121c15257824218" Type="http://schemas.openxmlformats.org/officeDocument/2006/relationships/image" Target="../media/image.png"/><Relationship Id="Rb57b2264bdab416d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68cf3145ff2f4513" Type="http://schemas.openxmlformats.org/officeDocument/2006/relationships/image" Target="../media/image2.png"/><Relationship Id="R8ac3bed2127f45e3" Type="http://schemas.openxmlformats.org/officeDocument/2006/relationships/slideLayout" Target="../slideLayouts/slideLayout7.xml"/><Relationship Id="Ra104d02f1f724ad5" Type="http://schemas.openxmlformats.org/officeDocument/2006/relationships/notesSlide" Target="../notesSlides/notesSlide2.xml"/><Relationship Id="rId4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344251f43e914d04" Type="http://schemas.openxmlformats.org/officeDocument/2006/relationships/image" Target="../media/image3.png"/><Relationship Id="R90f07fdd978e49a6" Type="http://schemas.openxmlformats.org/officeDocument/2006/relationships/slideLayout" Target="../slideLayouts/slideLayout7.xml"/><Relationship Id="Re04534771b2a476a" Type="http://schemas.openxmlformats.org/officeDocument/2006/relationships/notesSlide" Target="../notesSlides/notesSlide3.xml"/><Relationship Id="rId4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2c7ade7b72844c14" Type="http://schemas.openxmlformats.org/officeDocument/2006/relationships/slideLayout" Target="../slideLayouts/slideLayout7.xml"/><Relationship Id="R7fa038d389a14b8a" Type="http://schemas.openxmlformats.org/officeDocument/2006/relationships/notesSlide" Target="../notesSlides/notesSlide4.xml"/><Relationship Id="Rc158e6453023422d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21e2967125e84f0b" Type="http://schemas.openxmlformats.org/officeDocument/2006/relationships/image" Target="../media/image5.png"/><Relationship Id="R60ea5af619f04e94" Type="http://schemas.openxmlformats.org/officeDocument/2006/relationships/notesSlide" Target="../notesSlides/notesSlide5.xml"/><Relationship Id="Rbd3618f0357144a7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92109096e28c4838" Type="http://schemas.openxmlformats.org/officeDocument/2006/relationships/slideLayout" Target="../slideLayouts/slideLayout7.xml"/><Relationship Id="R97dab972fd2f43b7" Type="http://schemas.openxmlformats.org/officeDocument/2006/relationships/notesSlide" Target="../notesSlides/notesSlide6.xml"/><Relationship Id="Re9c2ba2082c3419a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1e57e2d2ef8c489e" Type="http://schemas.openxmlformats.org/officeDocument/2006/relationships/image" Target="../media/image7.png"/><Relationship Id="R9ec0d8aa111c4678" Type="http://schemas.openxmlformats.org/officeDocument/2006/relationships/notesSlide" Target="../notesSlides/notesSlide7.xml"/><Relationship Id="Rabf69c280a1d4a9d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308594e66cea4b85" Type="http://schemas.openxmlformats.org/officeDocument/2006/relationships/notesSlide" Target="../notesSlides/notesSlide8.xml"/><Relationship Id="R6a5941e881894818" Type="http://schemas.openxmlformats.org/officeDocument/2006/relationships/image" Target="../media/image8.png"/><Relationship Id="Rdcd0a09f2f084025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9.xml.rels><?xml version='1.0' encoding='UTF-8' standalone='yes'?>
<Relationships xmlns="http://schemas.openxmlformats.org/package/2006/relationships"><Relationship Id="R37cb51e72d484e9b" Type="http://schemas.openxmlformats.org/officeDocument/2006/relationships/notesSlide" Target="../notesSlides/notesSlide9.xml"/><Relationship Id="R63fc83135c60405f" Type="http://schemas.openxmlformats.org/officeDocument/2006/relationships/slideLayout" Target="../slideLayouts/slideLayout7.xml"/><Relationship Id="Rc4e9d8b1352347b1" Type="http://schemas.openxmlformats.org/officeDocument/2006/relationships/image" Target="../media/image9.png"/><Relationship Id="rId4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045a77ded1f6425f" Type="http://schemas.openxmlformats.org/officeDocument/2006/relationships/notesSlide" Target="../notesSlides/notesSlide10.xml"/><Relationship Id="R24e172d5fec7448f" Type="http://schemas.openxmlformats.org/officeDocument/2006/relationships/image" Target="../media/image10.png"/><Relationship Id="R514b8f07bb534109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1.xml.rels><?xml version='1.0' encoding='UTF-8' standalone='yes'?>
<Relationships xmlns="http://schemas.openxmlformats.org/package/2006/relationships"><Relationship Id="R5de1bcb4fb1140d7" Type="http://schemas.openxmlformats.org/officeDocument/2006/relationships/notesSlide" Target="../notesSlides/notesSlide11.xml"/><Relationship Id="Rc72a202ab0c74121" Type="http://schemas.openxmlformats.org/officeDocument/2006/relationships/slideLayout" Target="../slideLayouts/slideLayout7.xml"/><Relationship Id="Rc9a809898a6849c3" Type="http://schemas.openxmlformats.org/officeDocument/2006/relationships/image" Target="../media/image11.png"/><Relationship Id="rId4" Type="http://schemas.openxmlformats.org/officeDocument/2006/relationships/image" Target="../media/image1.png"/></Relationships>
</file>

<file path=ppt/slides/_rels/slide12.xml.rels><?xml version='1.0' encoding='UTF-8' standalone='yes'?>
<Relationships xmlns="http://schemas.openxmlformats.org/package/2006/relationships"><Relationship Id="R1ea1e7d1826d4873" Type="http://schemas.openxmlformats.org/officeDocument/2006/relationships/notesSlide" Target="../notesSlides/notesSlide12.xml"/><Relationship Id="R6201cf41c4454f97" Type="http://schemas.openxmlformats.org/officeDocument/2006/relationships/slideLayout" Target="../slideLayouts/slideLayout7.xml"/><Relationship Id="R9c97397f7b23454c" Type="http://schemas.openxmlformats.org/officeDocument/2006/relationships/image" Target="../media/image12.png"/><Relationship Id="rId4" Type="http://schemas.openxmlformats.org/officeDocument/2006/relationships/image" Target="../media/image1.png"/></Relationships>
</file>

<file path=ppt/slides/_rels/slide13.xml.rels><?xml version='1.0' encoding='UTF-8' standalone='yes'?>
<Relationships xmlns="http://schemas.openxmlformats.org/package/2006/relationships"><Relationship Id="R01c2e0a0cee44d27" Type="http://schemas.openxmlformats.org/officeDocument/2006/relationships/image" Target="../media/image13.png"/><Relationship Id="Rcda18dfe57b548bf" Type="http://schemas.openxmlformats.org/officeDocument/2006/relationships/slideLayout" Target="../slideLayouts/slideLayout7.xml"/><Relationship Id="Red7df5ba72e74a51" Type="http://schemas.openxmlformats.org/officeDocument/2006/relationships/notesSlide" Target="../notesSlides/notesSlide13.xml"/><Relationship Id="rId4" Type="http://schemas.openxmlformats.org/officeDocument/2006/relationships/image" Target="../media/image1.png"/></Relationships>
</file>

<file path=ppt/slides/_rels/slide14.xml.rels><?xml version='1.0' encoding='UTF-8' standalone='yes'?>
<Relationships xmlns="http://schemas.openxmlformats.org/package/2006/relationships"><Relationship Id="Rbbbcd18095944e74" Type="http://schemas.openxmlformats.org/officeDocument/2006/relationships/slideLayout" Target="../slideLayouts/slideLayout7.xml"/><Relationship Id="Rbf33628207844bc8" Type="http://schemas.openxmlformats.org/officeDocument/2006/relationships/image" Target="../media/image14.png"/><Relationship Id="Rf39f700197724f74" Type="http://schemas.openxmlformats.org/officeDocument/2006/relationships/notesSlide" Target="../notesSlides/notesSlide14.xml"/><Relationship Id="rId4" Type="http://schemas.openxmlformats.org/officeDocument/2006/relationships/image" Target="../media/image1.png"/></Relationships>
</file>

<file path=ppt/slides/_rels/slide15.xml.rels><?xml version='1.0' encoding='UTF-8' standalone='yes'?>
<Relationships xmlns="http://schemas.openxmlformats.org/package/2006/relationships"><Relationship Id="R3c81558cba1a4652" Type="http://schemas.openxmlformats.org/officeDocument/2006/relationships/notesSlide" Target="../notesSlides/notesSlide15.xml"/><Relationship Id="R6078e9bf63f44dda" Type="http://schemas.openxmlformats.org/officeDocument/2006/relationships/slideLayout" Target="../slideLayouts/slideLayout7.xml"/><Relationship Id="Rbfa6fb70d2164776" Type="http://schemas.openxmlformats.org/officeDocument/2006/relationships/image" Target="../media/image15.png"/><Relationship Id="rId4" Type="http://schemas.openxmlformats.org/officeDocument/2006/relationships/image" Target="../media/image1.png"/></Relationships>
</file>

<file path=ppt/slides/_rels/slide16.xml.rels><?xml version='1.0' encoding='UTF-8' standalone='yes'?>
<Relationships xmlns="http://schemas.openxmlformats.org/package/2006/relationships"><Relationship Id="R4ac3d4e1c3a74a4d" Type="http://schemas.openxmlformats.org/officeDocument/2006/relationships/slideLayout" Target="../slideLayouts/slideLayout7.xml"/><Relationship Id="R639a2f2861664b97" Type="http://schemas.openxmlformats.org/officeDocument/2006/relationships/image" Target="../media/image16.png"/><Relationship Id="Reb07988cb29f4ce8" Type="http://schemas.openxmlformats.org/officeDocument/2006/relationships/notesSlide" Target="../notesSlides/notesSlide16.xml"/><Relationship Id="rId4" Type="http://schemas.openxmlformats.org/officeDocument/2006/relationships/image" Target="../media/image1.png"/></Relationships>
</file>

<file path=ppt/slides/_rels/slide17.xml.rels><?xml version='1.0' encoding='UTF-8' standalone='yes'?>
<Relationships xmlns="http://schemas.openxmlformats.org/package/2006/relationships"><Relationship Id="R1eecce51fc4b483d" Type="http://schemas.openxmlformats.org/officeDocument/2006/relationships/notesSlide" Target="../notesSlides/notesSlide17.xml"/><Relationship Id="R95ddc30f07744634" Type="http://schemas.openxmlformats.org/officeDocument/2006/relationships/image" Target="../media/image17.png"/><Relationship Id="Rdaebb1373c764d3c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8.xml.rels><?xml version='1.0' encoding='UTF-8' standalone='yes'?>
<Relationships xmlns="http://schemas.openxmlformats.org/package/2006/relationships"><Relationship Id="R09ad737e3a854f27" Type="http://schemas.openxmlformats.org/officeDocument/2006/relationships/slideLayout" Target="../slideLayouts/slideLayout7.xml"/><Relationship Id="R4409a480ff2642f2" Type="http://schemas.openxmlformats.org/officeDocument/2006/relationships/image" Target="../media/image18.png"/><Relationship Id="R6e8789ae3db345ab" Type="http://schemas.openxmlformats.org/officeDocument/2006/relationships/notesSlide" Target="../notesSlides/notesSlide18.xml"/><Relationship Id="rId4" Type="http://schemas.openxmlformats.org/officeDocument/2006/relationships/image" Target="../media/image1.png"/></Relationships>
</file>

<file path=ppt/slides/_rels/slide19.xml.rels><?xml version='1.0' encoding='UTF-8' standalone='yes'?>
<Relationships xmlns="http://schemas.openxmlformats.org/package/2006/relationships"><Relationship Id="R8e9f46adcc3b48c8" Type="http://schemas.openxmlformats.org/officeDocument/2006/relationships/image" Target="../media/image19.png"/><Relationship Id="Racc3ef891acb43e9" Type="http://schemas.openxmlformats.org/officeDocument/2006/relationships/notesSlide" Target="../notesSlides/notesSlide19.xml"/><Relationship Id="Rbc65cfd78ff14510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20.xml.rels><?xml version='1.0' encoding='UTF-8' standalone='yes'?>
<Relationships xmlns="http://schemas.openxmlformats.org/package/2006/relationships"><Relationship Id="R16c4a34c1c594856" Type="http://schemas.openxmlformats.org/officeDocument/2006/relationships/image" Target="../media/image20.png"/><Relationship Id="R3a2009d69c8842b0" Type="http://schemas.openxmlformats.org/officeDocument/2006/relationships/notesSlide" Target="../notesSlides/notesSlide20.xml"/><Relationship Id="R82a2c3b776534903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21.xml.rels><?xml version='1.0' encoding='UTF-8' standalone='yes'?>
<Relationships xmlns="http://schemas.openxmlformats.org/package/2006/relationships"><Relationship Id="R3136ff48d4af4df1" Type="http://schemas.openxmlformats.org/officeDocument/2006/relationships/notesSlide" Target="../notesSlides/notesSlide21.xml"/><Relationship Id="Rad28088179b04cbf" Type="http://schemas.openxmlformats.org/officeDocument/2006/relationships/image" Target="../media/image21.png"/><Relationship Id="Rfab3ef6cd0394cf5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22.xml.rels><?xml version='1.0' encoding='UTF-8' standalone='yes'?>
<Relationships xmlns="http://schemas.openxmlformats.org/package/2006/relationships"><Relationship Id="R2a45f06239704024" Type="http://schemas.openxmlformats.org/officeDocument/2006/relationships/image" Target="../media/image22.png"/><Relationship Id="R7e66bf552236472e" Type="http://schemas.openxmlformats.org/officeDocument/2006/relationships/notesSlide" Target="../notesSlides/notesSlide22.xml"/><Relationship Id="Rfb103a9b2c2c4d5e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png"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A86540D2-78E7-43DD-B2AF-39AC0A6EB4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8CD9F4EB-5457-4932-A30F-B703932CB1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FFFFF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0D821F6D-5465-4B17-B272-02B8549485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E5AC23"/>
                </a:solidFill>
              </a:defRPr>
            </a:pPr>
            <a:r>
              <a:rPr sz="1100" b="1">
                <a:solidFill>
                  <a:srgbClr val="E5AC23"/>
                </a:solidFill>
              </a:rPr>
              <a:t>★  CONNECT &amp; CHECK  1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E4217C38-8FEE-4568-A6DF-3E37A09E91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Factors multiples and primes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4AC63FDC-1754-402A-AA62-DAA8712F4A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9493AA1D-E623-44F6-A86C-1A7E6714D6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Pearson Edexcel GCSE Mathematics 1MA1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B672DBD9-68EE-4D38-8CE1-7590FB084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Foundation and Higher • L005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37126839-C73F-4827-8605-99F4C9F4D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Number and proportion • Review v0.9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2522840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A86540D2-78E7-43DD-B2AF-39AC0A6EB4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8CD9F4EB-5457-4932-A30F-B703932CB1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0D821F6D-5465-4B17-B272-02B8549485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CONNECT &amp; CHECK  2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E4217C38-8FEE-4568-A6DF-3E37A09E91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The goal and the evidence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4AC63FDC-1754-402A-AA62-DAA8712F4A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9493AA1D-E623-44F6-A86C-1A7E6714D6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r>
              <a:rPr sz="1800">
                <a:solidFill>
                  <a:srgbClr val="0C233E"/>
                </a:solidFill>
              </a:rPr>
              <a:t>Connect &amp; Check → Share → Present → Apply → Recall &amp; Review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B672DBD9-68EE-4D38-8CE1-7590FB084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Find factors, prime factorisations, HCFs and LCMs.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37126839-C73F-4827-8605-99F4C9F4D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Choose and justify the right method for a problem.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2522840"/>
      </p:ext>
    </p:extLst>
  </p:cSld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ED5A8526-0167-43F1-AAA2-7813FFE15E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C64AAA5B-6947-457A-8CD4-EFCECA1A38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2FB7B279-3181-42E3-BEC4-58BBCC7593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CONNECT &amp; CHECK  3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20734498-25EF-4461-9D8A-0DC3CEFD5E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Starting-point diagnostic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A50BE965-3046-4C70-8D7B-496B7C4E13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B3558376-2EE3-4BDF-BB7D-C747CD7165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R1–R3 • Attempt without notes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1610EC37-5E94-44DA-992C-E3E846C72F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17520"/>
            <a:ext cx="10424160" cy="518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1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1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6 × 7; 42 ÷ 6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37AF53B3-EBE2-4DBA-8B43-EFA5A8B9CD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4160520"/>
            <a:ext cx="1042416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3² as a product</a:t>
            </a:r>
          </a:p>
        </p:txBody>
      </p:sp>
      <p:sp>
        <p:nvSpPr>
          <p:cNvPr id="11" name="TextBox 10">
            <a:extLst xmlns:a="http://schemas.openxmlformats.org/drawingml/2006/main">
              <a:ext uri="{FF2B5EF4-FFF2-40B4-BE49-F238E27FC236}">
                <a16:creationId xmlns:a16="http://schemas.microsoft.com/office/drawing/2014/main" id="{AE01C1AF-2717-4619-BAEA-71E99D6A00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166360"/>
            <a:ext cx="1042416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Which are prime: 2, 9, 11?</a:t>
            </a:r>
          </a:p>
        </p:txBody>
      </p:sp>
      <p:pic xmlns:a="http://schemas.openxmlformats.org/drawingml/2006/main" xmlns:r="http://schemas.openxmlformats.org/officeDocument/2006/relationships">
        <p:nvPicPr>
          <p:cNvPr id="12" name="Picture 11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4364349"/>
      </p:ext>
    </p:extLst>
  </p:cSld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A86540D2-78E7-43DD-B2AF-39AC0A6EB4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8CD9F4EB-5457-4932-A30F-B703932CB1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0D821F6D-5465-4B17-B272-02B8549485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SHARE  4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E4217C38-8FEE-4568-A6DF-3E37A09E91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Factor pairs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4AC63FDC-1754-402A-AA62-DAA8712F4A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9493AA1D-E623-44F6-A86C-1A7E6714D6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18: 1×18, 2×9, 3×6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B672DBD9-68EE-4D38-8CE1-7590FB084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Your turn: factors of 20.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37126839-C73F-4827-8605-99F4C9F4D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How do you know the list is complete?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2522840"/>
      </p:ext>
    </p:extLst>
  </p:cSld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A86540D2-78E7-43DD-B2AF-39AC0A6EB4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8CD9F4EB-5457-4932-A30F-B703932CB1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0D821F6D-5465-4B17-B272-02B8549485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PRESENT  5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E4217C38-8FEE-4568-A6DF-3E37A09E91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Prime factorisation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4AC63FDC-1754-402A-AA62-DAA8712F4A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9493AA1D-E623-44F6-A86C-1A7E6714D6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18 = 2 × 3²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B672DBD9-68EE-4D38-8CE1-7590FB084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24 = 2 × 2 × 6 = …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37126839-C73F-4827-8605-99F4C9F4D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Finish with prime factors only.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2522840"/>
      </p:ext>
    </p:extLst>
  </p:cSld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A86540D2-78E7-43DD-B2AF-39AC0A6EB4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8CD9F4EB-5457-4932-A30F-B703932CB1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0D821F6D-5465-4B17-B272-02B8549485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PRESENT  6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E4217C38-8FEE-4568-A6DF-3E37A09E91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Highest common factor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4AC63FDC-1754-402A-AA62-DAA8712F4A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9493AA1D-E623-44F6-A86C-1A7E6714D6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12 = 2²×3; 18 = 2×3²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B672DBD9-68EE-4D38-8CE1-7590FB084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HCF = 2×3 = 6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37126839-C73F-4827-8605-99F4C9F4D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Your turn: HCF of 18 and 24.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2522840"/>
      </p:ext>
    </p:extLst>
  </p:cSld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A86540D2-78E7-43DD-B2AF-39AC0A6EB4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8CD9F4EB-5457-4932-A30F-B703932CB1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0D821F6D-5465-4B17-B272-02B8549485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PRESENT  7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E4217C38-8FEE-4568-A6DF-3E37A09E91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Lowest common multiple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4AC63FDC-1754-402A-AA62-DAA8712F4A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9493AA1D-E623-44F6-A86C-1A7E6714D6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LCM(12,18) = 2²×3² = 36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B672DBD9-68EE-4D38-8CE1-7590FB084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Your turn: LCM of 8 and 12.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37126839-C73F-4827-8605-99F4C9F4D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Check divisibility by both.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2522840"/>
      </p:ext>
    </p:extLst>
  </p:cSld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FA9DF787-339A-49B5-B311-981E558075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C233E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C2EF2C46-3879-40EB-9E85-6779DE8162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F6D0E182-0EA7-46E2-9B4B-EB654B9F38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PRESENT  8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ACA773B5-F08F-4B14-B144-A17CD1A693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1828800"/>
            <a:ext cx="10698480" cy="6248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8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8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FACTORS DIVIDE; MULTIPLES CONTAIN</a:t>
            </a:r>
          </a:p>
        </p:txBody>
      </p:sp>
      <p:sp>
        <p:nvSpPr>
          <p:cNvPr id="7" name="TextBox 6">
            <a:extLst xmlns:a="http://schemas.openxmlformats.org/drawingml/2006/main">
              <a:ext uri="{FF2B5EF4-FFF2-40B4-BE49-F238E27FC236}">
                <a16:creationId xmlns:a16="http://schemas.microsoft.com/office/drawing/2014/main" id="{689F5056-477D-4E53-9F3F-05B47EA25C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515600" cy="518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100">
                <a:solidFill>
                  <a:srgbClr val="E2E7ED"/>
                </a:solidFill>
                <a:latin typeface="Aptos"/>
                <a:ea typeface="Aptos"/>
                <a:cs typeface="Aptos"/>
              </a:defRPr>
            </a:pPr>
            <a:r>
              <a:rPr sz="3100" b="0">
                <a:solidFill>
                  <a:srgbClr val="E2E7ED"/>
                </a:solidFill>
                <a:latin typeface="Aptos"/>
                <a:ea typeface="Aptos"/>
                <a:cs typeface="Aptos"/>
              </a:rPr>
              <a:t>HCF divides both original numbers.</a:t>
            </a: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BAEFC4B7-2DFB-4DC2-9F03-9801C38CEC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4709160"/>
            <a:ext cx="105156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E1A619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E1A619"/>
                </a:solidFill>
                <a:latin typeface="Aptos"/>
                <a:ea typeface="Aptos"/>
                <a:cs typeface="Aptos"/>
              </a:rPr>
              <a:t>LCM is divisible by both.</a:t>
            </a:r>
          </a:p>
        </p:txBody>
      </p:sp>
      <p:pic xmlns:a="http://schemas.openxmlformats.org/drawingml/2006/main" xmlns:r="http://schemas.openxmlformats.org/officeDocument/2006/relationships">
        <p:nvPicPr>
          <p:cNvPr id="9" name="Picture 8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7200048"/>
      </p:ext>
    </p:extLst>
  </p:cSld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6670D99D-FEB1-4342-AD93-A9E9A55E39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D8652CAE-DD84-4C89-B31B-FFCAE63447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31D3ADEF-07CF-4AB0-B455-DF6F0D9071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PRESENT  9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F09A8728-0351-4955-994F-29BA0C5614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Diagnostic pause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AFD55918-A065-495C-AAB0-0AA359E057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5F754AB6-1181-4CC4-B5B5-52FB2DFD4A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Choose and explain before moving on.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4B30C53B-C3EB-4342-BB21-71B7DDB091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337560"/>
            <a:ext cx="10241280" cy="5791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5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5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HCF of 12 and 18?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B0DAE0BA-9E77-40F2-B9E7-1FCE368BBE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892040"/>
            <a:ext cx="1024128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A 6     B 36     C 3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8825597"/>
      </p:ext>
    </p:extLst>
  </p:cSld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A86540D2-78E7-43DD-B2AF-39AC0A6EB4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8CD9F4EB-5457-4932-A30F-B703932CB1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0D821F6D-5465-4B17-B272-02B8549485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CONNECT &amp; CHECK  10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E4217C38-8FEE-4568-A6DF-3E37A09E91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Careful variation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4AC63FDC-1754-402A-AA62-DAA8712F4A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9493AA1D-E623-44F6-A86C-1A7E6714D6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A1 • Explain your decisions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B672DBD9-68EE-4D38-8CE1-7590FB084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For 6 and 9, then 6 and 12, find both HCF and LCM. Explain what changes.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37126839-C73F-4827-8605-99F4C9F4D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Show your method and check the result.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2522840"/>
      </p:ext>
    </p:extLst>
  </p:cSld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A86540D2-78E7-43DD-B2AF-39AC0A6EB4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8CD9F4EB-5457-4932-A30F-B703932CB1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0D821F6D-5465-4B17-B272-02B8549485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11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E4217C38-8FEE-4568-A6DF-3E37A09E91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Independent application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4AC63FDC-1754-402A-AA62-DAA8712F4A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9493AA1D-E623-44F6-A86C-1A7E6714D6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A2 • Without prompts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B672DBD9-68EE-4D38-8CE1-7590FB084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Write 30 and 45 as products of primes. Find their HCF and LCM.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37126839-C73F-4827-8605-99F4C9F4D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Show your method and check the result.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2522840"/>
      </p:ext>
    </p:extLst>
  </p:cSld>
</p:sld>
</file>

<file path=ppt/slides/slide1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A86540D2-78E7-43DD-B2AF-39AC0A6EB4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8CD9F4EB-5457-4932-A30F-B703932CB1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0D821F6D-5465-4B17-B272-02B8549485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12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E4217C38-8FEE-4568-A6DF-3E37A09E91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Use the method in context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4AC63FDC-1754-402A-AA62-DAA8712F4A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9493AA1D-E623-44F6-A86C-1A7E6714D6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A3 • Explain your decisions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B672DBD9-68EE-4D38-8CE1-7590FB084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Two lights flash every 12 seconds and 18 seconds. They flash together now. After how many seconds will they next flash together?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37126839-C73F-4827-8605-99F4C9F4D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Show your method and check the result.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2522840"/>
      </p:ext>
    </p:extLst>
  </p:cSld>
</p:sld>
</file>

<file path=ppt/slides/slide1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A86540D2-78E7-43DD-B2AF-39AC0A6EB4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8CD9F4EB-5457-4932-A30F-B703932CB1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0D821F6D-5465-4B17-B272-02B8549485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13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E4217C38-8FEE-4568-A6DF-3E37A09E91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Intentional practice feedback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4AC63FDC-1754-402A-AA62-DAA8712F4A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9493AA1D-E623-44F6-A86C-1A7E6714D6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Read after attempting A3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B672DBD9-68EE-4D38-8CE1-7590FB084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36 seconds.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37126839-C73F-4827-8605-99F4C9F4D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Check the interpretation as well as the arithmetic.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2522840"/>
      </p:ext>
    </p:extLst>
  </p:cSld>
</p:sld>
</file>

<file path=ppt/slides/slide1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A86540D2-78E7-43DD-B2AF-39AC0A6EB4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8CD9F4EB-5457-4932-A30F-B703932CB1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0D821F6D-5465-4B17-B272-02B8549485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14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E4217C38-8FEE-4568-A6DF-3E37A09E91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A claim to test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4AC63FDC-1754-402A-AA62-DAA8712F4A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9493AA1D-E623-44F6-A86C-1A7E6714D6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C1 • Explain your decisions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B672DBD9-68EE-4D38-8CE1-7590FB084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Are two different prime numbers always coprime? Explain using factors.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37126839-C73F-4827-8605-99F4C9F4D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Show your method and check the result.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2522840"/>
      </p:ext>
    </p:extLst>
  </p:cSld>
</p:sld>
</file>

<file path=ppt/slides/slide1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A86540D2-78E7-43DD-B2AF-39AC0A6EB4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8CD9F4EB-5457-4932-A30F-B703932CB1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0D821F6D-5465-4B17-B272-02B8549485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15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E4217C38-8FEE-4568-A6DF-3E37A09E91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Deepen the reasoning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4AC63FDC-1754-402A-AA62-DAA8712F4A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9493AA1D-E623-44F6-A86C-1A7E6714D6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C2 • Explain your decisions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B672DBD9-68EE-4D38-8CE1-7590FB084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For 12 and 18, compare HCF × LCM with 12 × 18. Explain using the prime powers.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37126839-C73F-4827-8605-99F4C9F4D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Show your method and check the result.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2522840"/>
      </p:ext>
    </p:extLst>
  </p:cSld>
</p:sld>
</file>

<file path=ppt/slides/slide1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78BB40DA-0D72-40A5-94DC-7519ED1A12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22122360-FE47-46B6-83E3-A7243A9080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1C057295-1272-465A-91E9-BDE18DAB2B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16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C90A833B-E972-4E77-9220-FADB81039A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Retrieval without notes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662E5378-2957-4094-9A0A-083C940E9A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85110DEE-DAB5-4B42-AF97-2C26FC28EC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Q1–Q6 • Use full prompts in your workbook</a:t>
            </a:r>
          </a:p>
        </p:txBody>
      </p:sp>
      <p:sp>
        <p:nvSpPr>
          <p:cNvPr id="9" name="Rectangle 8">
            <a:extLst xmlns:a="http://schemas.openxmlformats.org/drawingml/2006/main">
              <a:ext uri="{FF2B5EF4-FFF2-40B4-BE49-F238E27FC236}">
                <a16:creationId xmlns:a16="http://schemas.microsoft.com/office/drawing/2014/main" id="{5E1C2035-EF30-40F7-B66A-6C391205A0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71800"/>
            <a:ext cx="470916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AC8B4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0" name="Rectangle 9">
            <a:extLst xmlns:a="http://schemas.openxmlformats.org/drawingml/2006/main">
              <a:ext uri="{FF2B5EF4-FFF2-40B4-BE49-F238E27FC236}">
                <a16:creationId xmlns:a16="http://schemas.microsoft.com/office/drawing/2014/main" id="{1F9D897E-5A84-4957-80B1-AEE00033C1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26480" y="2971800"/>
            <a:ext cx="470916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1" name="TextBox 10">
            <a:extLst xmlns:a="http://schemas.openxmlformats.org/drawingml/2006/main">
              <a:ext uri="{FF2B5EF4-FFF2-40B4-BE49-F238E27FC236}">
                <a16:creationId xmlns:a16="http://schemas.microsoft.com/office/drawing/2014/main" id="{D3AD76FE-86B9-4C57-B597-75EB9C2AA6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3200400"/>
            <a:ext cx="438912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14716D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14716D"/>
                </a:solidFill>
                <a:latin typeface="Aptos"/>
                <a:ea typeface="Aptos"/>
                <a:cs typeface="Aptos"/>
              </a:rPr>
              <a:t>Q1–Q3</a:t>
            </a:r>
          </a:p>
        </p:txBody>
      </p:sp>
      <p:sp>
        <p:nvSpPr>
          <p:cNvPr id="12" name="TextBox 11">
            <a:extLst xmlns:a="http://schemas.openxmlformats.org/drawingml/2006/main">
              <a:ext uri="{FF2B5EF4-FFF2-40B4-BE49-F238E27FC236}">
                <a16:creationId xmlns:a16="http://schemas.microsoft.com/office/drawing/2014/main" id="{3E49F07D-215F-42ED-98D6-125404F70B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3730752"/>
            <a:ext cx="4480560" cy="1417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0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HCF(12,20)</a:t>
            </a:r>
          </a:p>
          <a:p xmlns:a="http://schemas.openxmlformats.org/drawingml/2006/main">
            <a:pPr algn="l">
              <a:buNone/>
              <a:defRPr sz="30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0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LCM(6,8)</a:t>
            </a:r>
          </a:p>
          <a:p xmlns:a="http://schemas.openxmlformats.org/drawingml/2006/main">
            <a:pPr algn="l">
              <a:buNone/>
              <a:defRPr sz="30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0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Factor count for 13</a:t>
            </a:r>
          </a:p>
        </p:txBody>
      </p:sp>
      <p:sp>
        <p:nvSpPr>
          <p:cNvPr id="13" name="TextBox 12">
            <a:extLst xmlns:a="http://schemas.openxmlformats.org/drawingml/2006/main">
              <a:ext uri="{FF2B5EF4-FFF2-40B4-BE49-F238E27FC236}">
                <a16:creationId xmlns:a16="http://schemas.microsoft.com/office/drawing/2014/main" id="{65A0952F-4AEE-47D6-AAEF-20ED71EF8E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0" y="3200400"/>
            <a:ext cx="438912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Q4–Q6</a:t>
            </a:r>
          </a:p>
        </p:txBody>
      </p:sp>
      <p:sp>
        <p:nvSpPr>
          <p:cNvPr id="14" name="TextBox 13">
            <a:extLst xmlns:a="http://schemas.openxmlformats.org/drawingml/2006/main">
              <a:ext uri="{FF2B5EF4-FFF2-40B4-BE49-F238E27FC236}">
                <a16:creationId xmlns:a16="http://schemas.microsoft.com/office/drawing/2014/main" id="{4FC58469-C5C2-415C-947E-880BA8D9D2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0" y="3730752"/>
            <a:ext cx="4480560" cy="1417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0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30 = 2×3×?</a:t>
            </a:r>
          </a:p>
          <a:p xmlns:a="http://schemas.openxmlformats.org/drawingml/2006/main">
            <a:pPr algn="l">
              <a:buNone/>
              <a:defRPr sz="30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0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−9 − (−4)</a:t>
            </a:r>
          </a:p>
          <a:p xmlns:a="http://schemas.openxmlformats.org/drawingml/2006/main">
            <a:pPr algn="l">
              <a:buNone/>
              <a:defRPr sz="30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0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0.46 × 100</a:t>
            </a:r>
          </a:p>
        </p:txBody>
      </p:sp>
      <p:pic xmlns:a="http://schemas.openxmlformats.org/drawingml/2006/main" xmlns:r="http://schemas.openxmlformats.org/officeDocument/2006/relationships">
        <p:nvPicPr>
          <p:cNvPr id="15" name="Picture 14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775858"/>
      </p:ext>
    </p:extLst>
  </p:cSld>
</p:sld>
</file>

<file path=ppt/slides/slide1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A86540D2-78E7-43DD-B2AF-39AC0A6EB4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8CD9F4EB-5457-4932-A30F-B703932CB1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0D821F6D-5465-4B17-B272-02B8549485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RECALL &amp; REVIEW  17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E4217C38-8FEE-4568-A6DF-3E37A09E91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Independent exit evidence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4AC63FDC-1754-402A-AA62-DAA8712F4A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9493AA1D-E623-44F6-A86C-1A7E6714D6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P1 • 2 marks • Without notes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B672DBD9-68EE-4D38-8CE1-7590FB084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Find HCF of 20 and 30. Show the shared factors. [2]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37126839-C73F-4827-8605-99F4C9F4D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Show working. Teacher review follows.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2522840"/>
      </p:ext>
    </p:extLst>
  </p:cSld>
</p:sld>
</file>

<file path=ppt/slides/slide1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A86540D2-78E7-43DD-B2AF-39AC0A6EB4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8CD9F4EB-5457-4932-A30F-B703932CB1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0D821F6D-5465-4B17-B272-02B8549485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RECALL &amp; REVIEW  18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E4217C38-8FEE-4568-A6DF-3E37A09E91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Independent exit evidence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4AC63FDC-1754-402A-AA62-DAA8712F4A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9493AA1D-E623-44F6-A86C-1A7E6714D6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P2 • 2 marks • Without notes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B672DBD9-68EE-4D38-8CE1-7590FB084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Find LCM of 4 and 10 and show that it is divisible by both. [2]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37126839-C73F-4827-8605-99F4C9F4D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Show working. Teacher review follows.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2522840"/>
      </p:ext>
    </p:extLst>
  </p:cSld>
</p:sld>
</file>

<file path=ppt/slides/slide1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A86540D2-78E7-43DD-B2AF-39AC0A6EB4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8CD9F4EB-5457-4932-A30F-B703932CB1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0D821F6D-5465-4B17-B272-02B8549485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RECALL &amp; REVIEW  19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E4217C38-8FEE-4568-A6DF-3E37A09E91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Feedback and next steps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4AC63FDC-1754-402A-AA62-DAA8712F4A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9493AA1D-E623-44F6-A86C-1A7E6714D6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P3 • Completion is not mastery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B672DBD9-68EE-4D38-8CE1-7590FB084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Name one decision you can now explain.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37126839-C73F-4827-8605-99F4C9F4D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Choose a fresh question and a delayed check.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2522840"/>
      </p:ext>
    </p:extLst>
  </p:cSld>
</p:sld>
</file>

<file path=ppt/slides/slide2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A86540D2-78E7-43DD-B2AF-39AC0A6EB4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8CD9F4EB-5457-4932-A30F-B703932CB1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0D821F6D-5465-4B17-B272-02B8549485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RECALL &amp; REVIEW  20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E4217C38-8FEE-4568-A6DF-3E37A09E91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Before the next lesson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4AC63FDC-1754-402A-AA62-DAA8712F4A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9493AA1D-E623-44F6-A86C-1A7E6714D6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L006: Fractions and equivalent forms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B672DBD9-68EE-4D38-8CE1-7590FB084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Complete F1 tomorrow without notes.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37126839-C73F-4827-8605-99F4C9F4D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Read and attempt F2; bring one question.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2522840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7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952AE87-A19C-4A40-8092-4C5F63D93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200150"/>
            <a:ext cx="106680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Optional stretch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F0A9A2C-890D-4992-9109-907C00211E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38350"/>
            <a:ext cx="10668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716D"/>
          </a:solidFill>
          <a:ln xmlns:a="http://schemas.openxmlformats.org/drawingml/2006/main" w="0">
            <a:noFill/>
          </a:ln>
        </p:spPr>
        <p:txBody xmlns:a="http://schemas.openxmlformats.org/drawingml/2006/main">
          <a:bodyPr/>
          <a:p/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433EBDE-D579-4E33-88C8-E6340EAE0B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667000"/>
            <a:ext cx="10191750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255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Find the HCF and LCM of 84 and 126 using prime factors.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1B00832-1BC1-45F8-9E14-1AE7001159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286375"/>
            <a:ext cx="10001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716D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14716D"/>
                </a:solidFill>
                <a:latin typeface="Aptos"/>
                <a:ea typeface="Aptos"/>
                <a:cs typeface="Aptos"/>
              </a:rPr>
              <a:t>Show a method. Explain a check or counterexample.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2D3871F-5B14-46EF-9BD1-9E93E02392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01125" y="6143625"/>
            <a:ext cx="23336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0C233E"/>
                </a:solidFill>
                <a:latin typeface="Aptos"/>
                <a:ea typeface="Aptos"/>
                <a:cs typeface="Aptos"/>
              </a:rPr>
              <a:t>L005 · Extension A</a:t>
            </a:r>
          </a:p>
        </p:txBody>
      </p:sp>
      <p:pic xmlns:a="http://schemas.openxmlformats.org/drawingml/2006/main" xmlns:r="http://schemas.openxmlformats.org/officeDocument/2006/relationships">
        <p:nvPicPr>
          <p:cNvPr id="7" name="Picture 6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638" y="95250"/>
            <a:ext cx="2019300" cy="1009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425433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7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1F0B391-8FE4-4F6E-82E6-0B6529FF60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200150"/>
            <a:ext cx="106680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Optional deep challenge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C9EB41A-722A-492F-8BA9-85B3F3AEFC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38350"/>
            <a:ext cx="10668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 w="0">
            <a:noFill/>
          </a:ln>
        </p:spPr>
        <p:txBody xmlns:a="http://schemas.openxmlformats.org/drawingml/2006/main">
          <a:bodyPr/>
          <a:p/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BAE0AC9-3B20-43E7-BCE7-E23F6CBBD6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667000"/>
            <a:ext cx="10191750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255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Two numbers have HCF 6, LCM 180 and one number 30. Find the other.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B3D8CE5-B0FF-4D7A-84FE-99D9B3A803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286375"/>
            <a:ext cx="10001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716D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14716D"/>
                </a:solidFill>
                <a:latin typeface="Aptos"/>
                <a:ea typeface="Aptos"/>
                <a:cs typeface="Aptos"/>
              </a:rPr>
              <a:t>Show a method. Explain a check or counterexample.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51FDDBB-A1FF-4764-A620-3DCACBE0A4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01125" y="6143625"/>
            <a:ext cx="23336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0C233E"/>
                </a:solidFill>
                <a:latin typeface="Aptos"/>
                <a:ea typeface="Aptos"/>
                <a:cs typeface="Aptos"/>
              </a:rPr>
              <a:t>L005 · Extension B</a:t>
            </a:r>
          </a:p>
        </p:txBody>
      </p:sp>
      <p:pic xmlns:a="http://schemas.openxmlformats.org/drawingml/2006/main" xmlns:r="http://schemas.openxmlformats.org/officeDocument/2006/relationships">
        <p:nvPicPr>
          <p:cNvPr id="7" name="Picture 6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638" y="95250"/>
            <a:ext cx="2019300" cy="1009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3929984"/>
      </p:ext>
    </p:extLst>
  </p:cSld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L005 Recall &amp; Review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Factors multiples and primes</a:t>
            </a:r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27632"/>
            <a:ext cx="1046988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800" b="1">
                <a:solidFill>
                  <a:srgbClr val="147D88"/>
                </a:solidFill>
                <a:latin typeface="Aptos"/>
              </a:rPr>
              <a:t>Fresh evidence: prove the objective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76272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600" b="0">
                <a:solidFill>
                  <a:srgbClr val="132A42"/>
                </a:solidFill>
                <a:latin typeface="Aptos"/>
              </a:rPr>
              <a:t>Solve a new question without prompts. Explain one check, then correct one error in your working.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55848"/>
            <a:ext cx="10332720" cy="8686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200" b="0">
                <a:solidFill>
                  <a:srgbClr val="132A42"/>
                </a:solidFill>
                <a:latin typeface="Aptos"/>
              </a:rPr>
              <a:t>Objective: Find and justify factors, prime factorisations, HCFs and LCMs; choose the right structure for a problem.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07408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Write the next practice step before you leave. It must test the method again, not simply copy today’s example.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Feedback language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Use the full phrases before the abbreviations.</a:t>
            </a:r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26364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What Went Well (WWW)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selected an efficient numerical method, showed the key steps clearly and checked the sign, size or accuracy of my answer.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Identify the mathematical method, representation, reasoning or check that improved.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3796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Even Better If (EBI)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3796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will make the place-value, sign or operation decision explicit and use estimation or an inverse calculation to check a fresh question.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3796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Set one precise next-step action and test it on a fresh question.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Extension route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Choose this route only after the core evidence is secure.</a:t>
            </a:r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9164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Stretch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48840"/>
            <a:ext cx="10287000" cy="91440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Find the HCF and LCM of 84 and 126 using prime factors.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3756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Deep challenge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3794760"/>
            <a:ext cx="10287000" cy="10972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Two numbers have HCF 6, LCM 180 and one number 30. Find the other.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" y="5230368"/>
            <a:ext cx="1028700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Explain your reasoning clearly enough that another learner could check it.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2026-09-29T11:20:25.2360000Z</dcterms:created>
  <dcterms:modified xsi:type="dcterms:W3CDTF">2026-09-29T11:20:25.2360000Z</dcterms:modified>
</coreProperties>
</file>