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a1b0341b2c09432a" Type="http://schemas.openxmlformats.org/package/2006/relationships/metadata/core-properties" Target="docProps/core.xml"/><Relationship Id="Rfa502902899941aa" Type="http://schemas.openxmlformats.org/officeDocument/2006/relationships/officeDocument" Target="ppt/presentation.xml"/><Relationship Id="Rfe6ff20fe6d14f64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72302f2bd834249"/>
  </p:sldMasterIdLst>
  <p:notesMasterIdLst>
    <p:notesMasterId xmlns:r="http://schemas.openxmlformats.org/officeDocument/2006/relationships" r:id="R6381dcb0c7a541db"/>
  </p:notesMasterIdLst>
  <p:sldIdLst>
    <p:sldId xmlns:r="http://schemas.openxmlformats.org/officeDocument/2006/relationships" id="256" r:id="R58f5f7fabfad40a2"/>
    <p:sldId xmlns:r="http://schemas.openxmlformats.org/officeDocument/2006/relationships" id="257" r:id="Rdfefd65e9cc047b9"/>
    <p:sldId xmlns:r="http://schemas.openxmlformats.org/officeDocument/2006/relationships" id="258" r:id="Rcc064250028a49db"/>
    <p:sldId xmlns:r="http://schemas.openxmlformats.org/officeDocument/2006/relationships" id="259" r:id="R5855e6a655f343dc"/>
    <p:sldId xmlns:r="http://schemas.openxmlformats.org/officeDocument/2006/relationships" id="260" r:id="R8ce70d9bd9c143c0"/>
    <p:sldId xmlns:r="http://schemas.openxmlformats.org/officeDocument/2006/relationships" id="261" r:id="R50acf5f17b754d57"/>
    <p:sldId xmlns:r="http://schemas.openxmlformats.org/officeDocument/2006/relationships" id="262" r:id="Rf9718c6c4c624f3e"/>
    <p:sldId xmlns:r="http://schemas.openxmlformats.org/officeDocument/2006/relationships" id="263" r:id="R9762360ffc0e4e44"/>
    <p:sldId xmlns:r="http://schemas.openxmlformats.org/officeDocument/2006/relationships" id="264" r:id="Re9fabdda2737439e"/>
    <p:sldId xmlns:r="http://schemas.openxmlformats.org/officeDocument/2006/relationships" id="265" r:id="R77df232790f548f4"/>
    <p:sldId xmlns:r="http://schemas.openxmlformats.org/officeDocument/2006/relationships" id="266" r:id="Raf69d2ffe1d14938"/>
    <p:sldId xmlns:r="http://schemas.openxmlformats.org/officeDocument/2006/relationships" id="267" r:id="R48843e5673134bbe"/>
    <p:sldId xmlns:r="http://schemas.openxmlformats.org/officeDocument/2006/relationships" id="268" r:id="R8298883d9d844bb6"/>
    <p:sldId xmlns:r="http://schemas.openxmlformats.org/officeDocument/2006/relationships" id="269" r:id="R70d0fb5958fc4655"/>
    <p:sldId xmlns:r="http://schemas.openxmlformats.org/officeDocument/2006/relationships" id="270" r:id="R369851cb3b464f1d"/>
    <p:sldId xmlns:r="http://schemas.openxmlformats.org/officeDocument/2006/relationships" id="271" r:id="R1faac0e916134c87"/>
    <p:sldId xmlns:r="http://schemas.openxmlformats.org/officeDocument/2006/relationships" id="272" r:id="Rd3803a4afedd4145"/>
    <p:sldId xmlns:r="http://schemas.openxmlformats.org/officeDocument/2006/relationships" id="273" r:id="R93d4ddf53c4d4192"/>
    <p:sldId xmlns:r="http://schemas.openxmlformats.org/officeDocument/2006/relationships" id="274" r:id="Rba9731c725e64dbd"/>
    <p:sldId xmlns:r="http://schemas.openxmlformats.org/officeDocument/2006/relationships" id="275" r:id="Ra10cac5681be4778"/>
    <p:sldId xmlns:r="http://schemas.openxmlformats.org/officeDocument/2006/relationships" id="276" r:id="R094cbb574ace4037"/>
    <p:sldId xmlns:r="http://schemas.openxmlformats.org/officeDocument/2006/relationships" id="277" r:id="R866b3ec56a344e50"/>
    <p:sldId xmlns:r="http://schemas.openxmlformats.org/officeDocument/2006/relationships" id="278" r:id="Rf98ad3c2435548be"/>
    <p:sldId xmlns:ns0="http://schemas.openxmlformats.org/officeDocument/2006/relationships" id="279" ns0:id="rId30"/>
    <p:sldId xmlns:ns0="http://schemas.openxmlformats.org/officeDocument/2006/relationships" id="280" ns0:id="rId31"/>
    <p:sldId xmlns:ns0="http://schemas.openxmlformats.org/officeDocument/2006/relationships" id="281" ns0:id="rId32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94cbb574ace4037" Type="http://schemas.openxmlformats.org/officeDocument/2006/relationships/slide" Target="slides/slide21.xml"/><Relationship Id="R1faac0e916134c87" Type="http://schemas.openxmlformats.org/officeDocument/2006/relationships/slide" Target="slides/slide16.xml"/><Relationship Id="R272302f2bd834249" Type="http://schemas.openxmlformats.org/officeDocument/2006/relationships/slideMaster" Target="slideMasters/slideMaster1.xml"/><Relationship Id="R369851cb3b464f1d" Type="http://schemas.openxmlformats.org/officeDocument/2006/relationships/slide" Target="slides/slide15.xml"/><Relationship Id="R48843e5673134bbe" Type="http://schemas.openxmlformats.org/officeDocument/2006/relationships/slide" Target="slides/slide12.xml"/><Relationship Id="R50acf5f17b754d57" Type="http://schemas.openxmlformats.org/officeDocument/2006/relationships/slide" Target="slides/slide6.xml"/><Relationship Id="R540c9a4d82ca45ea" Type="http://schemas.openxmlformats.org/officeDocument/2006/relationships/tableStyles" Target="tableStyles.xml"/><Relationship Id="R5855e6a655f343dc" Type="http://schemas.openxmlformats.org/officeDocument/2006/relationships/slide" Target="slides/slide4.xml"/><Relationship Id="R58f5f7fabfad40a2" Type="http://schemas.openxmlformats.org/officeDocument/2006/relationships/slide" Target="slides/slide1.xml"/><Relationship Id="R6381dcb0c7a541db" Type="http://schemas.openxmlformats.org/officeDocument/2006/relationships/notesMaster" Target="notesMasters/notesMaster1.xml"/><Relationship Id="R70d0fb5958fc4655" Type="http://schemas.openxmlformats.org/officeDocument/2006/relationships/slide" Target="slides/slide14.xml"/><Relationship Id="R77df232790f548f4" Type="http://schemas.openxmlformats.org/officeDocument/2006/relationships/slide" Target="slides/slide10.xml"/><Relationship Id="R8298883d9d844bb6" Type="http://schemas.openxmlformats.org/officeDocument/2006/relationships/slide" Target="slides/slide13.xml"/><Relationship Id="R866b3ec56a344e50" Type="http://schemas.openxmlformats.org/officeDocument/2006/relationships/slide" Target="slides/slide22.xml"/><Relationship Id="R8ce70d9bd9c143c0" Type="http://schemas.openxmlformats.org/officeDocument/2006/relationships/slide" Target="slides/slide5.xml"/><Relationship Id="R93d4ddf53c4d4192" Type="http://schemas.openxmlformats.org/officeDocument/2006/relationships/slide" Target="slides/slide18.xml"/><Relationship Id="R9762360ffc0e4e44" Type="http://schemas.openxmlformats.org/officeDocument/2006/relationships/slide" Target="slides/slide8.xml"/><Relationship Id="R9ed824f636d74877" Type="http://schemas.openxmlformats.org/officeDocument/2006/relationships/presProps" Target="presProps.xml"/><Relationship Id="Ra10cac5681be4778" Type="http://schemas.openxmlformats.org/officeDocument/2006/relationships/slide" Target="slides/slide20.xml"/><Relationship Id="Ra346c10da6a54372" Type="http://schemas.openxmlformats.org/officeDocument/2006/relationships/viewProps" Target="viewProps.xml"/><Relationship Id="Raf69d2ffe1d14938" Type="http://schemas.openxmlformats.org/officeDocument/2006/relationships/slide" Target="slides/slide11.xml"/><Relationship Id="Rba9731c725e64dbd" Type="http://schemas.openxmlformats.org/officeDocument/2006/relationships/slide" Target="slides/slide19.xml"/><Relationship Id="Rcc064250028a49db" Type="http://schemas.openxmlformats.org/officeDocument/2006/relationships/slide" Target="slides/slide3.xml"/><Relationship Id="Rd3803a4afedd4145" Type="http://schemas.openxmlformats.org/officeDocument/2006/relationships/slide" Target="slides/slide17.xml"/><Relationship Id="Rdfe813e69998479c" Type="http://schemas.openxmlformats.org/officeDocument/2006/relationships/theme" Target="theme/theme1.xml"/><Relationship Id="Rdfefd65e9cc047b9" Type="http://schemas.openxmlformats.org/officeDocument/2006/relationships/slide" Target="slides/slide2.xml"/><Relationship Id="Re9fabdda2737439e" Type="http://schemas.openxmlformats.org/officeDocument/2006/relationships/slide" Target="slides/slide9.xml"/><Relationship Id="Rf9718c6c4c624f3e" Type="http://schemas.openxmlformats.org/officeDocument/2006/relationships/slide" Target="slides/slide7.xml"/><Relationship Id="Rf98ad3c2435548be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dc94fb50c0224086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5d84d86624ec4b39" Type="http://schemas.openxmlformats.org/officeDocument/2006/relationships/slide" Target="../slides/slide1.xml"/><Relationship Id="R665900fa4bc3437f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cd99f2f5dde74aad" Type="http://schemas.openxmlformats.org/officeDocument/2006/relationships/notesMaster" Target="../notesMasters/notesMaster1.xml"/><Relationship Id="Rea561841b914463c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827b20b9da32456f" Type="http://schemas.openxmlformats.org/officeDocument/2006/relationships/slide" Target="../slides/slide3.xml"/><Relationship Id="Rd48241525b954033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18c2872d32d244ed" Type="http://schemas.openxmlformats.org/officeDocument/2006/relationships/notesMaster" Target="../notesMasters/notesMaster1.xml"/><Relationship Id="Rf882498baece40b3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34143fea9dea41be" Type="http://schemas.openxmlformats.org/officeDocument/2006/relationships/slide" Target="../slides/slide5.xml"/><Relationship Id="R6bac4292b05245aa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19f99c0b6a9442cf" Type="http://schemas.openxmlformats.org/officeDocument/2006/relationships/slide" Target="../slides/slide6.xml"/><Relationship Id="Re47f60daa8bd4ce6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12212ea39cb84468" Type="http://schemas.openxmlformats.org/officeDocument/2006/relationships/notesMaster" Target="../notesMasters/notesMaster1.xml"/><Relationship Id="R67ce28ea8ded42b5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01cc64ec1e894233" Type="http://schemas.openxmlformats.org/officeDocument/2006/relationships/notesMaster" Target="../notesMasters/notesMaster1.xml"/><Relationship Id="R9d84042f68194f46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06d069e526c94649" Type="http://schemas.openxmlformats.org/officeDocument/2006/relationships/notesMaster" Target="../notesMasters/notesMaster1.xml"/><Relationship Id="Rd76bde76918f4005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b84d6ec206d6456b" Type="http://schemas.openxmlformats.org/officeDocument/2006/relationships/slide" Target="../slides/slide10.xml"/><Relationship Id="Rc320ba139bb6475a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244eb1aae4bf4093" Type="http://schemas.openxmlformats.org/officeDocument/2006/relationships/slide" Target="../slides/slide11.xml"/><Relationship Id="Ra9d0d026249341ad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42737a7d7e0a4a4a" Type="http://schemas.openxmlformats.org/officeDocument/2006/relationships/slide" Target="../slides/slide12.xml"/><Relationship Id="R934e92b0e21e4654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97c55b0210564525" Type="http://schemas.openxmlformats.org/officeDocument/2006/relationships/slide" Target="../slides/slide13.xml"/><Relationship Id="Re345535921dd4b8c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1afc90d9476f4d01" Type="http://schemas.openxmlformats.org/officeDocument/2006/relationships/slide" Target="../slides/slide14.xml"/><Relationship Id="R8f54e8d16da042bc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287ec9844022413c" Type="http://schemas.openxmlformats.org/officeDocument/2006/relationships/slide" Target="../slides/slide15.xml"/><Relationship Id="Rc1e37b224db84c78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1212b9cb45bf44bc" Type="http://schemas.openxmlformats.org/officeDocument/2006/relationships/slide" Target="../slides/slide16.xml"/><Relationship Id="R16df10c00e2546a7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b41fdd4ba3fd4f97" Type="http://schemas.openxmlformats.org/officeDocument/2006/relationships/slide" Target="../slides/slide17.xml"/><Relationship Id="Rcf803f7762804e60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285cf4379e264b4c" Type="http://schemas.openxmlformats.org/officeDocument/2006/relationships/notesMaster" Target="../notesMasters/notesMaster1.xml"/><Relationship Id="Rf0359102b02b478d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a02ab62d84104a4b" Type="http://schemas.openxmlformats.org/officeDocument/2006/relationships/slide" Target="../slides/slide19.xml"/><Relationship Id="Red9a43a3ac97454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5b28b4667aae4a12" Type="http://schemas.openxmlformats.org/officeDocument/2006/relationships/slide" Target="../slides/slide20.xml"/><Relationship Id="Rd4bd382b22ba46c6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78b69473e25943e9" Type="http://schemas.openxmlformats.org/officeDocument/2006/relationships/slide" Target="../slides/slide21.xml"/><Relationship Id="R8b1d41313a8d4a2c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150a487a2cb44c3b" Type="http://schemas.openxmlformats.org/officeDocument/2006/relationships/slide" Target="../slides/slide22.xml"/><Relationship Id="R84d47714f07a4dfb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c025dad4439a4d52" Type="http://schemas.openxmlformats.org/officeDocument/2006/relationships/slide" Target="../slides/slide23.xml"/><Relationship Id="Re4c170f02902491e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c18e894e8db24ba2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fac54384a1b84b76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7f005f5fba974a02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06920db6c95c4eeb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b0801a1109eb41cc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87f45cdbf0a04c46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44b52d52baa2461e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29a9a9c09107405a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6d5b5131ef214885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eca871dd11e54e54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9d923ca010914475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4731B70-A0BB-4188-BE38-545185C0AE96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031213EB-DD35-4EA9-9BD9-38B35BA8069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94D7E41-36E7-4D0D-AD66-6BCCF492062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7B16D81-88C6-4F28-B308-62A9A6FCD3D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BD5F02B-0B0D-4CC5-A114-D9CA24B1592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F18E0BE-47DC-4A53-B4F9-EF5D1FB00D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75B1A9D-46FF-4F96-8596-5EE04D25284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1F427CB-BEA4-4BBA-9BBB-37B977044B0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BA8F866-976C-4C24-A8F3-E870D180E0F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1313097-5160-4CF0-B14A-2BEA95BE4AB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D2638E7-5E5F-40CC-AA11-1202E93DA6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11BD815-755F-4DAF-B4F0-02610B9877E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7175C35-9F81-4DE7-B1A3-C527BE2A125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A507E4F-BFF7-4DA0-B4FA-19D543CCEFC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F5A8BB0-FAA4-4781-AD50-B3E063D8BE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1745A62-472C-48EB-A6BF-843D6B94BE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E4F32AF-D477-4B47-BB9D-63ADE1B62FC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47BBDD58-11F3-49C0-AE57-3B9B4691DFCB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6284106-E6C3-4C7E-A376-3BDB6D52630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1463A2DC-7F46-43BE-B340-FDDB3DED0B9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4C8CDDBA-6459-457F-951B-68ECDD49CB6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A1F8BA6-8B89-4348-9F3D-7835E3F366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7433619-5746-4A2B-AA13-1A519DCC98B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20F41022-2469-403B-BC13-6993F7C7C3DB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9081DCE7-21C7-463D-BF04-9FD58C62C23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55A9FD79-EE6B-466E-B013-B5F35173C758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FBF70F50-83A5-4E10-B9EA-E137174812C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D4DD4967-7DFB-4ACA-B136-4467D6E5B32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8841BD1F-9680-4756-9F5D-D2899B7F2F0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F1E560E-FDE4-4C1F-B8FD-949987F68E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3342D863-550C-4792-9D4E-782326EEB21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10A7D71F-6CE8-4E8E-A5F8-A65FBC5B851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E9A4B774-9562-4854-81DA-568A07208AD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7655E53F-47A1-4EB4-B2D9-D0D8DC141EE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7C3142FB-6A00-4C3C-B453-6243BF60B3C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2831E7DA-A6A4-406C-91A3-63AA2B77EEF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7DECA95-E456-458B-88B2-8CDAD4FE88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865DE32-A669-4F5F-AF97-AF95D109F11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B8CA1896-FC27-4CA6-B87A-A036A594CFD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F20CBAE-BF4A-4351-9A65-480B17279E3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E699E6EF-F1AF-40DA-B65F-93774FE6C76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A2D06A8-FB0F-4F8F-9835-0B0EDCA6AB1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DADC861-FCAB-4EEC-95E1-51ECA41E71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AD533641-73B5-4BBA-A8FD-53D605B1DC83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56C3FEF0-19F0-4E34-83C1-69F3F532271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2AFE2170-43C7-484B-95CD-6C78CE99ADF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63960750-F878-4E67-B08D-5B2ECD16D7C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802F1D04-72E4-4C4A-8077-B36DCB878D2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9B56B18-83C9-4ECB-8B0A-BDCF96740E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0A7BF6A-F641-4192-A887-BC1251E3B48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EE563B9-E441-4188-92BB-B505E66373D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8127790-34A1-4996-8969-47B7E59D2D5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4B8991F-A9FD-41E8-80DD-A4AE9FC440E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B8C16BA6-1E5A-48EF-A7A5-098E29D1E0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BC12F7DE-2D27-42E2-9F77-E8DC33E24AF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750261C-A411-460A-8019-096D67A98A3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C07B811-DEE7-41FD-BB77-CD0D7905D15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6CBF73D-F357-4822-8365-1F4D11B21AD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664310cd8e2445a" Type="http://schemas.openxmlformats.org/officeDocument/2006/relationships/slideLayout" Target="../slideLayouts/slideLayout5.xml"/><Relationship Id="R076d1e7ebf0a4eef" Type="http://schemas.openxmlformats.org/officeDocument/2006/relationships/slideLayout" Target="../slideLayouts/slideLayout1.xml"/><Relationship Id="R133a1635b9b14477" Type="http://schemas.openxmlformats.org/officeDocument/2006/relationships/slideLayout" Target="../slideLayouts/slideLayout2.xml"/><Relationship Id="R267623e4a887495d" Type="http://schemas.openxmlformats.org/officeDocument/2006/relationships/slideLayout" Target="../slideLayouts/slideLayout4.xml"/><Relationship Id="R31d6931e71c0453c" Type="http://schemas.openxmlformats.org/officeDocument/2006/relationships/slideLayout" Target="../slideLayouts/slideLayout6.xml"/><Relationship Id="R48911fbc044d4a3c" Type="http://schemas.openxmlformats.org/officeDocument/2006/relationships/slideLayout" Target="../slideLayouts/slideLayout3.xml"/><Relationship Id="R614722a848e940fd" Type="http://schemas.openxmlformats.org/officeDocument/2006/relationships/slideLayout" Target="../slideLayouts/slideLayout7.xml"/><Relationship Id="R8051789946a449f9" Type="http://schemas.openxmlformats.org/officeDocument/2006/relationships/theme" Target="theme/theme2.xml"/><Relationship Id="R8a889e71b0a5418f" Type="http://schemas.openxmlformats.org/officeDocument/2006/relationships/slideLayout" Target="../slideLayouts/slideLayout8.xml"/><Relationship Id="Ra6f0b3a1725d4086" Type="http://schemas.openxmlformats.org/officeDocument/2006/relationships/slideLayout" Target="../slideLayouts/slideLayout11.xml"/><Relationship Id="Rbd5935bca2da4bf2" Type="http://schemas.openxmlformats.org/officeDocument/2006/relationships/slideLayout" Target="../slideLayouts/slideLayout9.xml"/><Relationship Id="Rfad842a88922453f" Type="http://schemas.openxmlformats.org/officeDocument/2006/relationships/slideLayout" Target="../slideLayouts/slideLayout10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DAF34C-9B1C-4595-92DF-74EC7480B0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DE246C0-CD6D-48A4-886F-9BF2521C3BD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66BB03B-9672-446C-8DB4-483E85A8C8AC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9277653-18E7-46FE-A1FE-79116F353B9E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5A39A3B-682A-4D3A-934C-ED3E5919FB03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6d1e7ebf0a4eef"/>
    <p:sldLayoutId xmlns:r="http://schemas.openxmlformats.org/officeDocument/2006/relationships" id="2147483650" r:id="R133a1635b9b14477"/>
    <p:sldLayoutId xmlns:r="http://schemas.openxmlformats.org/officeDocument/2006/relationships" id="2147483651" r:id="R48911fbc044d4a3c"/>
    <p:sldLayoutId xmlns:r="http://schemas.openxmlformats.org/officeDocument/2006/relationships" id="2147483652" r:id="R267623e4a887495d"/>
    <p:sldLayoutId xmlns:r="http://schemas.openxmlformats.org/officeDocument/2006/relationships" id="2147483653" r:id="R0664310cd8e2445a"/>
    <p:sldLayoutId xmlns:r="http://schemas.openxmlformats.org/officeDocument/2006/relationships" id="2147483654" r:id="R31d6931e71c0453c"/>
    <p:sldLayoutId xmlns:r="http://schemas.openxmlformats.org/officeDocument/2006/relationships" id="2147483655" r:id="R614722a848e940fd"/>
    <p:sldLayoutId xmlns:r="http://schemas.openxmlformats.org/officeDocument/2006/relationships" id="2147483656" r:id="R8a889e71b0a5418f"/>
    <p:sldLayoutId xmlns:r="http://schemas.openxmlformats.org/officeDocument/2006/relationships" id="2147483657" r:id="Rbd5935bca2da4bf2"/>
    <p:sldLayoutId xmlns:r="http://schemas.openxmlformats.org/officeDocument/2006/relationships" id="2147483658" r:id="Rfad842a88922453f"/>
    <p:sldLayoutId xmlns:r="http://schemas.openxmlformats.org/officeDocument/2006/relationships" id="2147483659" r:id="Ra6f0b3a1725d4086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42418b4af1e0494b" Type="http://schemas.openxmlformats.org/officeDocument/2006/relationships/slideLayout" Target="../slideLayouts/slideLayout7.xml"/><Relationship Id="Raa2efd4812184ba5" Type="http://schemas.openxmlformats.org/officeDocument/2006/relationships/notesSlide" Target="../notesSlides/notesSlide1.xml"/><Relationship Id="Rbbfa2bbe8a38408f" Type="http://schemas.openxmlformats.org/officeDocument/2006/relationships/image" Target="../media/image.png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4f894fb7507642de" Type="http://schemas.openxmlformats.org/officeDocument/2006/relationships/image" Target="../media/image2.png"/><Relationship Id="R50b383b3a9c74c29" Type="http://schemas.openxmlformats.org/officeDocument/2006/relationships/notesSlide" Target="../notesSlides/notesSlide2.xml"/><Relationship Id="R7bb8f7e89935447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1977d744a1f44ffa" Type="http://schemas.openxmlformats.org/officeDocument/2006/relationships/notesSlide" Target="../notesSlides/notesSlide3.xml"/><Relationship Id="R7a87623634fe4c34" Type="http://schemas.openxmlformats.org/officeDocument/2006/relationships/slideLayout" Target="../slideLayouts/slideLayout7.xml"/><Relationship Id="Rbe520132fa194db0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17baa78547384add" Type="http://schemas.openxmlformats.org/officeDocument/2006/relationships/image" Target="../media/image4.png"/><Relationship Id="R9a80b8594587433e" Type="http://schemas.openxmlformats.org/officeDocument/2006/relationships/notesSlide" Target="../notesSlides/notesSlide4.xml"/><Relationship Id="R9e4e8e535c1e4e7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178c6e82d29141e5" Type="http://schemas.openxmlformats.org/officeDocument/2006/relationships/notesSlide" Target="../notesSlides/notesSlide5.xml"/><Relationship Id="R99137dcdc84f47c3" Type="http://schemas.openxmlformats.org/officeDocument/2006/relationships/slideLayout" Target="../slideLayouts/slideLayout7.xml"/><Relationship Id="Rf6e7513e70724df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a398c6d51ba047aa" Type="http://schemas.openxmlformats.org/officeDocument/2006/relationships/notesSlide" Target="../notesSlides/notesSlide6.xml"/><Relationship Id="Rd7bbc7bd4e694618" Type="http://schemas.openxmlformats.org/officeDocument/2006/relationships/slideLayout" Target="../slideLayouts/slideLayout7.xml"/><Relationship Id="Re4e9c78fc5554a34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13845b8b3dd24e86" Type="http://schemas.openxmlformats.org/officeDocument/2006/relationships/slideLayout" Target="../slideLayouts/slideLayout7.xml"/><Relationship Id="R41bcb82279fc4452" Type="http://schemas.openxmlformats.org/officeDocument/2006/relationships/notesSlide" Target="../notesSlides/notesSlide7.xml"/><Relationship Id="R4f0ca2c2731b492b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0cf2034179554bdd" Type="http://schemas.openxmlformats.org/officeDocument/2006/relationships/notesSlide" Target="../notesSlides/notesSlide8.xml"/><Relationship Id="R23074e4511b74d39" Type="http://schemas.openxmlformats.org/officeDocument/2006/relationships/slideLayout" Target="../slideLayouts/slideLayout7.xml"/><Relationship Id="Rbe4eec42eb04448f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02967688eadb4903" Type="http://schemas.openxmlformats.org/officeDocument/2006/relationships/image" Target="../media/image9.png"/><Relationship Id="R2710d277a55b4a01" Type="http://schemas.openxmlformats.org/officeDocument/2006/relationships/slideLayout" Target="../slideLayouts/slideLayout7.xml"/><Relationship Id="R93e6b46437594bfd" Type="http://schemas.openxmlformats.org/officeDocument/2006/relationships/notesSlide" Target="../notesSlides/notesSlide9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1d1df937f1b94291" Type="http://schemas.openxmlformats.org/officeDocument/2006/relationships/slideLayout" Target="../slideLayouts/slideLayout7.xml"/><Relationship Id="R990a190f83fd4793" Type="http://schemas.openxmlformats.org/officeDocument/2006/relationships/image" Target="../media/image10.png"/><Relationship Id="Re5f38fd440054a7f" Type="http://schemas.openxmlformats.org/officeDocument/2006/relationships/notesSlide" Target="../notesSlides/notesSlide10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07950c3a7a17494c" Type="http://schemas.openxmlformats.org/officeDocument/2006/relationships/image" Target="../media/image11.png"/><Relationship Id="R7fc44b2cc0564d36" Type="http://schemas.openxmlformats.org/officeDocument/2006/relationships/slideLayout" Target="../slideLayouts/slideLayout7.xml"/><Relationship Id="R80f1bc27c0fd4050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087e282bd3664a49" Type="http://schemas.openxmlformats.org/officeDocument/2006/relationships/notesSlide" Target="../notesSlides/notesSlide12.xml"/><Relationship Id="R455e4d3d46494821" Type="http://schemas.openxmlformats.org/officeDocument/2006/relationships/slideLayout" Target="../slideLayouts/slideLayout7.xml"/><Relationship Id="R984e28e6b8d44bee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79e11e61db6843a7" Type="http://schemas.openxmlformats.org/officeDocument/2006/relationships/notesSlide" Target="../notesSlides/notesSlide13.xml"/><Relationship Id="R8eaff082635a43d1" Type="http://schemas.openxmlformats.org/officeDocument/2006/relationships/image" Target="../media/image13.png"/><Relationship Id="Rbdff334a8cc84f5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6a06f836b0a94aed" Type="http://schemas.openxmlformats.org/officeDocument/2006/relationships/slideLayout" Target="../slideLayouts/slideLayout7.xml"/><Relationship Id="R6e68a906bf0d4066" Type="http://schemas.openxmlformats.org/officeDocument/2006/relationships/notesSlide" Target="../notesSlides/notesSlide14.xml"/><Relationship Id="R6f8a04b41cf9423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798a7e233f9f4ea9" Type="http://schemas.openxmlformats.org/officeDocument/2006/relationships/image" Target="../media/image15.png"/><Relationship Id="R95eb41dd0d5648a4" Type="http://schemas.openxmlformats.org/officeDocument/2006/relationships/slideLayout" Target="../slideLayouts/slideLayout7.xml"/><Relationship Id="Rbc96a2a727c940eb" Type="http://schemas.openxmlformats.org/officeDocument/2006/relationships/notesSlide" Target="../notesSlides/notesSlide15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5e0083fdc81f48fa" Type="http://schemas.openxmlformats.org/officeDocument/2006/relationships/notesSlide" Target="../notesSlides/notesSlide16.xml"/><Relationship Id="Rb911487d49db45f5" Type="http://schemas.openxmlformats.org/officeDocument/2006/relationships/image" Target="../media/image16.png"/><Relationship Id="Rb986a2153d024989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2728d791a27d4278" Type="http://schemas.openxmlformats.org/officeDocument/2006/relationships/slideLayout" Target="../slideLayouts/slideLayout7.xml"/><Relationship Id="R6af94a59a76b4a61" Type="http://schemas.openxmlformats.org/officeDocument/2006/relationships/image" Target="../media/image17.png"/><Relationship Id="R8682617f6e33493f" Type="http://schemas.openxmlformats.org/officeDocument/2006/relationships/notesSlide" Target="../notesSlides/notesSlide1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2d69fce1242843c1" Type="http://schemas.openxmlformats.org/officeDocument/2006/relationships/image" Target="../media/image18.png"/><Relationship Id="R5852cfc9fd8f47d5" Type="http://schemas.openxmlformats.org/officeDocument/2006/relationships/notesSlide" Target="../notesSlides/notesSlide18.xml"/><Relationship Id="R5ebd115cc7a94ec9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39c9b0a0ace4448c" Type="http://schemas.openxmlformats.org/officeDocument/2006/relationships/notesSlide" Target="../notesSlides/notesSlide19.xml"/><Relationship Id="R8cc3592d3e994f64" Type="http://schemas.openxmlformats.org/officeDocument/2006/relationships/slideLayout" Target="../slideLayouts/slideLayout7.xml"/><Relationship Id="Rb4a51e5e0b9246ef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38c1f451a1c24db0" Type="http://schemas.openxmlformats.org/officeDocument/2006/relationships/slideLayout" Target="../slideLayouts/slideLayout7.xml"/><Relationship Id="Rac932d4771714bf7" Type="http://schemas.openxmlformats.org/officeDocument/2006/relationships/image" Target="../media/image20.png"/><Relationship Id="Ree079d3b90db4453" Type="http://schemas.openxmlformats.org/officeDocument/2006/relationships/notesSlide" Target="../notesSlides/notesSlide20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b11cbf6e5d234585" Type="http://schemas.openxmlformats.org/officeDocument/2006/relationships/image" Target="../media/image21.png"/><Relationship Id="Re42676f2671246ce" Type="http://schemas.openxmlformats.org/officeDocument/2006/relationships/slideLayout" Target="../slideLayouts/slideLayout7.xml"/><Relationship Id="Re5d72db8f2944ef0" Type="http://schemas.openxmlformats.org/officeDocument/2006/relationships/notesSlide" Target="../notesSlides/notesSlide2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468c6077d8294679" Type="http://schemas.openxmlformats.org/officeDocument/2006/relationships/notesSlide" Target="../notesSlides/notesSlide22.xml"/><Relationship Id="R47b155f63b9347cb" Type="http://schemas.openxmlformats.org/officeDocument/2006/relationships/slideLayout" Target="../slideLayouts/slideLayout1.xml"/><Relationship Id="R966be117c7ff4555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96b82fcf7eb34db6" Type="http://schemas.openxmlformats.org/officeDocument/2006/relationships/image" Target="../media/image23.png"/><Relationship Id="Ra7e7be9f12bd4978" Type="http://schemas.openxmlformats.org/officeDocument/2006/relationships/slideLayout" Target="../slideLayouts/slideLayout1.xml"/><Relationship Id="Rfd73b297433d473c" Type="http://schemas.openxmlformats.org/officeDocument/2006/relationships/notesSlide" Target="../notesSlides/notesSlide23.xml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Equivalent fractions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Foundation and Higher • L006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Number and proportion • Review v0.9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equivalence and convert fraction forms.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Compare fractions exactly using the same whole.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7A4669C-9EF1-4BFD-87FE-CF011A521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28B62F0-9571-4911-8E62-481D47A4F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52AFB7-99DE-49C7-ADE2-84716C6ED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5415C33-BF9D-424E-946E-30579777D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D8D610DE-57B5-4EBB-986A-51AF9B0A3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8D170C8-A09F-44D7-88E4-690CDE557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1557B00-DAD3-417C-AC2F-2F13D31D9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HCF of 12 and 18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7FE4E09-D93D-4AAF-BE47-0761DC651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4 × 5 + 3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D68EDED5-159D-4988-9DF8-D5A816394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Compare 0.6 and 0.56.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17380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Equivalent fractions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2/3 = 4/6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Multiply top and bottom by 2.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3/5 = ?/20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One whole, different partitions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the representation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C5391A-1020-496D-9E14-3279D0219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952750"/>
            <a:ext cx="13335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2/3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AF70DE-514E-429F-95F9-40BD5D887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952750"/>
            <a:ext cx="2286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E10FB4-ED4D-43B3-A453-53087E067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952750"/>
            <a:ext cx="2286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EDCC31-B50A-4024-8302-7DE23B91A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952750"/>
            <a:ext cx="2286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A7C590-37BD-4948-A197-012CE1E71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191000"/>
            <a:ext cx="13335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4/6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0A1E61-09A1-452C-9D93-B100F93B3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191000"/>
            <a:ext cx="1143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ABA574-108C-46B2-B2B2-E2E892D8C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191000"/>
            <a:ext cx="1143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76A891-6C68-442E-A414-9707332F6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191000"/>
            <a:ext cx="1143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3178D1-4403-4C48-977F-E89B773D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191000"/>
            <a:ext cx="1143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A2231B-7610-463E-9C97-4771DD8A2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191000"/>
            <a:ext cx="1143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FE3A2F-DFBE-44C2-9086-29B18CAD1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191000"/>
            <a:ext cx="1143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E91830-ED4D-4690-B6C2-AA019ABBC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286375"/>
            <a:ext cx="6858000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Same whole; same shaded amount</a:t>
            </a:r>
          </a:p>
        </p:txBody>
      </p:sp>
      <p:pic xmlns:a="http://schemas.openxmlformats.org/drawingml/2006/main" xmlns:r="http://schemas.openxmlformats.org/officeDocument/2006/relationships">
        <p:nvPicPr>
          <p:cNvPr id="24" name="Picture 23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Simplifying fractions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18/24 = 3/4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Divide both entries by 6.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simplify 15/25.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Mixed to improper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2 3/4 = 8/4 + 3/4 = 11/4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3 2/5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How many fifths in three wholes?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Compare equal units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3/4 = 6/8 &gt; 5/8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14/5 = 2 4/5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the same whole.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5A7BD54-1DCC-419E-870E-17985A311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EE4039B-0402-4575-8C64-F0AF70D47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6C69D84-8985-48B8-946F-A84594E77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B5F939B-8AE3-4ADA-AADC-F29F67442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SAME VALUE, SAME WHOLE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DAC4459A-6AF4-4C8A-9FB8-9B3CE4F7F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Scale numerator and denominator together.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BB49AEB-5605-4E2D-82D0-6BD3D57A6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Use equal units before comparing.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742766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68ADB07-3BA0-4745-9F98-32A162A26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46FE8D4-B2B9-4FFE-8BD7-735A60DC5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15345CC-92A5-4CFB-977D-26BBEB719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7AAEC2B-EB44-44D1-8EA5-A69669BEC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571D5C6-ECFB-4402-9731-094C7531E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C516185-216F-4E05-902D-4CE71669B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3F2DBEC-B216-4AA9-9AAB-87CBC4D28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10241280" cy="579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5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5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Which equals 2/3?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5E7BC6-9614-4822-9B28-83BD80002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10241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 3/4     B 4/6     C 2/6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12209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1/2 = __/6 = __/10. Simplify 6/10 and 9/15.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Without prompts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Convert 2 5/6 to an improper fraction and 19/4 to a mixed number. Compare 2/3 and 3/4.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jug contains 1 3/4 litres. A bottle contains 7/4 litres. Do they contain equal amounts?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Yes: 1 3/4 = 4/4+3/4 = 7/4 litres.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 the interpretation as well as the arithmetic.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says 3/5 = 4/6 because both entries increased by 1. Disprove the claim exactly.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a fraction strictly between 1/2 and 2/3. Prove it is between them.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5F7AA50-5A10-4D2E-934C-20CE7D2B8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5FEFFE1-278B-4D86-900F-0902FB8EA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C5EEAFA-2A90-4C16-B2A7-5672F9D39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614C1F0-0CBC-4CC7-B67A-ECCB237A4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019EBD2A-1882-4D23-98B6-9708F3A55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0DF3748E-0B65-427A-8627-4D12A2257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Use full prompts in your workbook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5196014D-F392-4F00-A621-EF4B010E5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ED7D9A8C-5A83-4870-8867-D0DD6C131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6B3D78B-4FA8-49CC-8519-00BE44E3B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C690D8DC-77A8-46A6-9A96-6B55BCD9C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12/18 simplified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 1/4 → improper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11/5 → mixed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C9CD8034-9654-4D34-A65F-5E0374223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1173803E-884A-4284-949B-080E8DC5B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3/4 = ?/20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HCF(18,30)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18 ÷ 3 × 2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83139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Simplify 21/28. State the common factor used.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Which is larger, 5/6 or 7/9? Show an exact comparison.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one decision you can now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696DDC-7E0C-40AC-A7E9-41F51CF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11952-BD2C-4B82-AB81-F9786547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9DECA1-9BD8-4F59-AA0A-15E5BA97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1B0725-108F-4725-BEAF-0489F32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204EAAB-FFAD-46DA-996C-9BA7816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4CE98D-1C7B-4905-BE89-1CCD4AC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L007: Fraction operations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064EC9-3BB4-4846-85F0-3549DDE8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146D377-C382-479A-AE39-0DF3701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and attempt F2;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1850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D4A9C2-7265-45E7-8643-F1AA552EB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50C499-4557-4734-8B9D-207889E1B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C2653E-FA89-45EA-8D72-7205BE1D1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Simplify 42/70 and give two different fractions equivalent to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51477E-00B0-4941-89C0-6832BA4A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DA7AB3-DFCC-45AB-ACCC-D48ACEA0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L006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46806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123919-23BC-4569-B4F5-89634A1B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39E1E6-6B43-4AF9-82CA-5D75578B7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B1C09B-9CC1-4F80-BC86-4A45E8D84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fraction is equivalent to 5/8 and its numerator is 35. Find its denominator and justify.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C4C4B9-DFC1-4EB5-A1BB-6360684EB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51B42D-0849-4B55-9FA5-FE24953FF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L006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6021"/>
      </p:ext>
    </p:extLst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L006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Fractions and equivalent forms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Explain equivalence, simplify fractions, convert mixed and improper forms and compare fractions exactly.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efficient numerical method, showed the key steps clearly and checked the sign, size or accuracy of my answer.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make the place-value, sign or operation decision explicit and use estimation or an inverse calculation to check a fresh question.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Simplify 42/70 and give two different fractions equivalent to it.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fraction is equivalent to 5/8 and its numerator is 35. Find its denominator and justify.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2026-09-29T11:20:26.0510000Z</dcterms:created>
  <dcterms:modified xsi:type="dcterms:W3CDTF">2026-09-29T11:20:26.0510000Z</dcterms:modified>
</coreProperties>
</file>