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3934bdb4290c40f6" Type="http://schemas.openxmlformats.org/officeDocument/2006/relationships/officeDocument" Target="ppt/presentation.xml"/><Relationship Id="Rc03fc75b501b4a8f" Type="http://schemas.openxmlformats.org/officeDocument/2006/relationships/extended-properties" Target="docProps/app.xml"/><Relationship Id="Rf98cc687cd084fed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3f8af789a14a14"/>
  </p:sldMasterIdLst>
  <p:notesMasterIdLst>
    <p:notesMasterId xmlns:r="http://schemas.openxmlformats.org/officeDocument/2006/relationships" r:id="R55b2e053d28e41fc"/>
  </p:notesMasterIdLst>
  <p:sldIdLst>
    <p:sldId xmlns:r="http://schemas.openxmlformats.org/officeDocument/2006/relationships" id="256" r:id="R01f97dff4fa64e8f"/>
    <p:sldId xmlns:r="http://schemas.openxmlformats.org/officeDocument/2006/relationships" id="257" r:id="R6266857b87554305"/>
    <p:sldId xmlns:r="http://schemas.openxmlformats.org/officeDocument/2006/relationships" id="258" r:id="Rddfbf6baeddf439c"/>
    <p:sldId xmlns:r="http://schemas.openxmlformats.org/officeDocument/2006/relationships" id="259" r:id="Rcf5ec03d40c24b83"/>
    <p:sldId xmlns:r="http://schemas.openxmlformats.org/officeDocument/2006/relationships" id="260" r:id="R0866e9fa6c8c4e3a"/>
    <p:sldId xmlns:r="http://schemas.openxmlformats.org/officeDocument/2006/relationships" id="261" r:id="Rca1bf92f8ab14eec"/>
    <p:sldId xmlns:r="http://schemas.openxmlformats.org/officeDocument/2006/relationships" id="262" r:id="Re23f033f632b4ff7"/>
    <p:sldId xmlns:r="http://schemas.openxmlformats.org/officeDocument/2006/relationships" id="263" r:id="Rd18710b157634b60"/>
    <p:sldId xmlns:r="http://schemas.openxmlformats.org/officeDocument/2006/relationships" id="264" r:id="R514da73a211549e5"/>
    <p:sldId xmlns:r="http://schemas.openxmlformats.org/officeDocument/2006/relationships" id="265" r:id="Rfc7cbfd3d4a649ea"/>
    <p:sldId xmlns:r="http://schemas.openxmlformats.org/officeDocument/2006/relationships" id="266" r:id="R64e819ad0a1841d8"/>
    <p:sldId xmlns:r="http://schemas.openxmlformats.org/officeDocument/2006/relationships" id="267" r:id="R6443978c9d134402"/>
    <p:sldId xmlns:r="http://schemas.openxmlformats.org/officeDocument/2006/relationships" id="268" r:id="R3d4ac5b12e5e4e24"/>
    <p:sldId xmlns:r="http://schemas.openxmlformats.org/officeDocument/2006/relationships" id="269" r:id="Rbea72cb3aad943ef"/>
    <p:sldId xmlns:r="http://schemas.openxmlformats.org/officeDocument/2006/relationships" id="270" r:id="Re5d7ce067d9b4f9f"/>
    <p:sldId xmlns:r="http://schemas.openxmlformats.org/officeDocument/2006/relationships" id="271" r:id="R3b21c9910952447b"/>
    <p:sldId xmlns:r="http://schemas.openxmlformats.org/officeDocument/2006/relationships" id="272" r:id="Rbc57dce134fb4359"/>
    <p:sldId xmlns:r="http://schemas.openxmlformats.org/officeDocument/2006/relationships" id="273" r:id="R34a9858ebf2c4451"/>
    <p:sldId xmlns:r="http://schemas.openxmlformats.org/officeDocument/2006/relationships" id="274" r:id="R17645981ce9b4a1b"/>
    <p:sldId xmlns:r="http://schemas.openxmlformats.org/officeDocument/2006/relationships" id="275" r:id="R14ca554f647b4fee"/>
    <p:sldId xmlns:r="http://schemas.openxmlformats.org/officeDocument/2006/relationships" id="276" r:id="R52c24b22689e4a5d"/>
    <p:sldId xmlns:r="http://schemas.openxmlformats.org/officeDocument/2006/relationships" id="277" r:id="R4bd1a72ffef3493a"/>
    <p:sldId xmlns:r="http://schemas.openxmlformats.org/officeDocument/2006/relationships" id="278" r:id="R3db83e2c01fd497a"/>
    <p:sldId xmlns:ns0="http://schemas.openxmlformats.org/officeDocument/2006/relationships" id="279" ns0:id="rId30"/>
    <p:sldId xmlns:ns0="http://schemas.openxmlformats.org/officeDocument/2006/relationships" id="280" ns0:id="rId31"/>
    <p:sldId xmlns:ns0="http://schemas.openxmlformats.org/officeDocument/2006/relationships" id="281" ns0:id="rId32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1f97dff4fa64e8f" Type="http://schemas.openxmlformats.org/officeDocument/2006/relationships/slide" Target="slides/slide1.xml"/><Relationship Id="R0866e9fa6c8c4e3a" Type="http://schemas.openxmlformats.org/officeDocument/2006/relationships/slide" Target="slides/slide5.xml"/><Relationship Id="R0902a868e585495c" Type="http://schemas.openxmlformats.org/officeDocument/2006/relationships/theme" Target="theme/theme1.xml"/><Relationship Id="R14ca554f647b4fee" Type="http://schemas.openxmlformats.org/officeDocument/2006/relationships/slide" Target="slides/slide20.xml"/><Relationship Id="R17645981ce9b4a1b" Type="http://schemas.openxmlformats.org/officeDocument/2006/relationships/slide" Target="slides/slide19.xml"/><Relationship Id="R18dccf4be8f340e4" Type="http://schemas.openxmlformats.org/officeDocument/2006/relationships/viewProps" Target="viewProps.xml"/><Relationship Id="R34a9858ebf2c4451" Type="http://schemas.openxmlformats.org/officeDocument/2006/relationships/slide" Target="slides/slide18.xml"/><Relationship Id="R3b21c9910952447b" Type="http://schemas.openxmlformats.org/officeDocument/2006/relationships/slide" Target="slides/slide16.xml"/><Relationship Id="R3d4ac5b12e5e4e24" Type="http://schemas.openxmlformats.org/officeDocument/2006/relationships/slide" Target="slides/slide13.xml"/><Relationship Id="R3db83e2c01fd497a" Type="http://schemas.openxmlformats.org/officeDocument/2006/relationships/slide" Target="slides/slide23.xml"/><Relationship Id="R423f8af789a14a14" Type="http://schemas.openxmlformats.org/officeDocument/2006/relationships/slideMaster" Target="slideMasters/slideMaster1.xml"/><Relationship Id="R4bd1a72ffef3493a" Type="http://schemas.openxmlformats.org/officeDocument/2006/relationships/slide" Target="slides/slide22.xml"/><Relationship Id="R514da73a211549e5" Type="http://schemas.openxmlformats.org/officeDocument/2006/relationships/slide" Target="slides/slide9.xml"/><Relationship Id="R52c24b22689e4a5d" Type="http://schemas.openxmlformats.org/officeDocument/2006/relationships/slide" Target="slides/slide21.xml"/><Relationship Id="R55b2e053d28e41fc" Type="http://schemas.openxmlformats.org/officeDocument/2006/relationships/notesMaster" Target="notesMasters/notesMaster1.xml"/><Relationship Id="R6266857b87554305" Type="http://schemas.openxmlformats.org/officeDocument/2006/relationships/slide" Target="slides/slide2.xml"/><Relationship Id="R6443978c9d134402" Type="http://schemas.openxmlformats.org/officeDocument/2006/relationships/slide" Target="slides/slide12.xml"/><Relationship Id="R64e819ad0a1841d8" Type="http://schemas.openxmlformats.org/officeDocument/2006/relationships/slide" Target="slides/slide11.xml"/><Relationship Id="R8907e7c28e274a29" Type="http://schemas.openxmlformats.org/officeDocument/2006/relationships/presProps" Target="presProps.xml"/><Relationship Id="Rbc57dce134fb4359" Type="http://schemas.openxmlformats.org/officeDocument/2006/relationships/slide" Target="slides/slide17.xml"/><Relationship Id="Rbea72cb3aad943ef" Type="http://schemas.openxmlformats.org/officeDocument/2006/relationships/slide" Target="slides/slide14.xml"/><Relationship Id="Rca1bf92f8ab14eec" Type="http://schemas.openxmlformats.org/officeDocument/2006/relationships/slide" Target="slides/slide6.xml"/><Relationship Id="Rcc47d6ac90814ea9" Type="http://schemas.openxmlformats.org/officeDocument/2006/relationships/tableStyles" Target="tableStyles.xml"/><Relationship Id="Rcf5ec03d40c24b83" Type="http://schemas.openxmlformats.org/officeDocument/2006/relationships/slide" Target="slides/slide4.xml"/><Relationship Id="Rd18710b157634b60" Type="http://schemas.openxmlformats.org/officeDocument/2006/relationships/slide" Target="slides/slide8.xml"/><Relationship Id="Rddfbf6baeddf439c" Type="http://schemas.openxmlformats.org/officeDocument/2006/relationships/slide" Target="slides/slide3.xml"/><Relationship Id="Re23f033f632b4ff7" Type="http://schemas.openxmlformats.org/officeDocument/2006/relationships/slide" Target="slides/slide7.xml"/><Relationship Id="Re5d7ce067d9b4f9f" Type="http://schemas.openxmlformats.org/officeDocument/2006/relationships/slide" Target="slides/slide15.xml"/><Relationship Id="Rfc7cbfd3d4a649ea" Type="http://schemas.openxmlformats.org/officeDocument/2006/relationships/slide" Target="slides/slide10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df1ed0742bd24fa7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3ddbda1e604d4b13" Type="http://schemas.openxmlformats.org/officeDocument/2006/relationships/slide" Target="../slides/slide1.xml"/><Relationship Id="R885a17836fcf465b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bdc93d3c5a8c4d91" Type="http://schemas.openxmlformats.org/officeDocument/2006/relationships/notesMaster" Target="../notesMasters/notesMaster1.xml"/><Relationship Id="Rcea99e2a691b44ba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639ee1d85949485e" Type="http://schemas.openxmlformats.org/officeDocument/2006/relationships/slide" Target="../slides/slide3.xml"/><Relationship Id="R9ddf65b2765b43b9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a1e37d4863ff44cb" Type="http://schemas.openxmlformats.org/officeDocument/2006/relationships/notesMaster" Target="../notesMasters/notesMaster1.xml"/><Relationship Id="Rfbd80eb4512d4889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5b7a6226511c452c" Type="http://schemas.openxmlformats.org/officeDocument/2006/relationships/slide" Target="../slides/slide5.xml"/><Relationship Id="Ra9dbc432a6fa4eeb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0f9619ce4ad34be0" Type="http://schemas.openxmlformats.org/officeDocument/2006/relationships/notesMaster" Target="../notesMasters/notesMaster1.xml"/><Relationship Id="R34703013253b46b9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7e835938f7954b3c" Type="http://schemas.openxmlformats.org/officeDocument/2006/relationships/notesMaster" Target="../notesMasters/notesMaster1.xml"/><Relationship Id="Rcdeb323fef94432b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8f9e1859ec5c4446" Type="http://schemas.openxmlformats.org/officeDocument/2006/relationships/slide" Target="../slides/slide8.xml"/><Relationship Id="Rcfa1b949b2b843f0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ab7f11c978524183" Type="http://schemas.openxmlformats.org/officeDocument/2006/relationships/notesMaster" Target="../notesMasters/notesMaster1.xml"/><Relationship Id="Rffbee713cab2457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5c223e981dce4fa1" Type="http://schemas.openxmlformats.org/officeDocument/2006/relationships/notesMaster" Target="../notesMasters/notesMaster1.xml"/><Relationship Id="Rf0ac110608974f68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5ef3566d32f04259" Type="http://schemas.openxmlformats.org/officeDocument/2006/relationships/slide" Target="../slides/slide11.xml"/><Relationship Id="Re722d43e80d04755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0554589cb2794a78" Type="http://schemas.openxmlformats.org/officeDocument/2006/relationships/notesMaster" Target="../notesMasters/notesMaster1.xml"/><Relationship Id="R5b96c0c00a9f428c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55dce34fb0894014" Type="http://schemas.openxmlformats.org/officeDocument/2006/relationships/notesMaster" Target="../notesMasters/notesMaster1.xml"/><Relationship Id="Rb12134559ed84b4a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5524e7ea0fa04768" Type="http://schemas.openxmlformats.org/officeDocument/2006/relationships/slide" Target="../slides/slide14.xml"/><Relationship Id="Re30160726bce4978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38c9f8e672de4b09" Type="http://schemas.openxmlformats.org/officeDocument/2006/relationships/slide" Target="../slides/slide15.xml"/><Relationship Id="R571b85541d924ce8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a1267211aa5a4d69" Type="http://schemas.openxmlformats.org/officeDocument/2006/relationships/notesMaster" Target="../notesMasters/notesMaster1.xml"/><Relationship Id="Rf740ad5e96984cb8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0f3a60ba25c2409e" Type="http://schemas.openxmlformats.org/officeDocument/2006/relationships/slide" Target="../slides/slide17.xml"/><Relationship Id="R880d5f64d7e74ff8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7fe94bc965ac411f" Type="http://schemas.openxmlformats.org/officeDocument/2006/relationships/notesMaster" Target="../notesMasters/notesMaster1.xml"/><Relationship Id="Rd984f72559e04e71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27b9cb6bef904770" Type="http://schemas.openxmlformats.org/officeDocument/2006/relationships/notesMaster" Target="../notesMasters/notesMaster1.xml"/><Relationship Id="R92286bfcbfba4053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993168206cac42ee" Type="http://schemas.openxmlformats.org/officeDocument/2006/relationships/notesMaster" Target="../notesMasters/notesMaster1.xml"/><Relationship Id="Ree08b743f437420d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c9a9e698cc2f4e79" Type="http://schemas.openxmlformats.org/officeDocument/2006/relationships/slide" Target="../slides/slide21.xml"/><Relationship Id="Rd603f9c122f24e7a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3e737c576c564d6b" Type="http://schemas.openxmlformats.org/officeDocument/2006/relationships/notesMaster" Target="../notesMasters/notesMaster1.xml"/><Relationship Id="Red3d90cb9e444bf9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424b93869a1d4527" Type="http://schemas.openxmlformats.org/officeDocument/2006/relationships/notesMaster" Target="../notesMasters/notesMaster1.xml"/><Relationship Id="R8d8e72ea7f3347a9" Type="http://schemas.openxmlformats.org/officeDocument/2006/relationships/slide" Target="../slides/slide23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47614a029d4b4f4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3608f7f70f404f18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7c7d236470e242cf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f47242d1f1f843a3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c97c7e42ba1e476d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f8db30ae906c46c4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42f721af932a4fb3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e25d26f9f3ea4416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618edbcb33ba4f66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770f5eba63a74db5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e4393d28c6294488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2F21D7F-31ED-4ED1-A0C5-80D27017D90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46588327-AE36-49E5-A6D4-AE86CDE702E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92C7423-BC6B-4D95-854C-3F3E70AB175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59BD676-A075-43F8-BCC2-0C697416CB7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D395E25-8A24-4B3A-B531-13F2207F3DB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3788D3D-82F9-43F8-8484-F3DC8D1AE8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C86BDA4-67A3-4921-A6AD-9BF6F3A753D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D0CD439-9E89-47C4-B00D-DEE730C5219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0982157-85C4-49E7-A76D-B13157A18DB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84E8963-7B51-4EB8-96E4-086117E650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497E21F-2F8D-486E-AC67-021B426E2F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5DC111C-C14B-4E00-934C-48D7311B7FB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1FBCE46-6BB9-4936-B867-8A94C6399A4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FACE6FB-2989-4CEA-A002-350DC49EA9A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05D36D2-AE63-4F8B-8BC3-1FCB412F47D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417B603-2EBD-437F-9873-4F77DA894E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914387E-CD08-441F-9584-CC8C5AEBB78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8278196-7199-487A-9632-B00750D1E19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6F4F917-7D77-4035-8E69-6F88926FC5B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9FEA1A0-C176-4047-8C24-0F0CE03154C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9DFDBB0-E312-4914-A8A0-17C539DF7D0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C8FA540-4316-4AF6-8FF3-BC66330644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C2D1412-0BA6-489D-88D0-11BC361308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F215863-A441-4EB7-8CA5-30C48A37347D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E9C88B06-A02A-4A1E-A14D-2A187D2027F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576D313C-40B7-46DC-AB10-A811F5DF9ADB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DEA12D3F-D1C9-40AC-8498-FA4D2A679BF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DA852ADF-829D-4759-83DF-2E9D304A5F9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90238433-4818-455C-88E4-E1883619186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907966A-F51E-4232-81F9-E91D84DB53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3F801BB1-F99C-40F5-8F5C-37515565EF4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EF08A1CA-F1DD-4C3A-8DB3-196355B6E8D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E2CEE19B-5E87-48B1-8D90-62B5907F716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834D23C5-4CB6-4B2B-A0DD-9F0597EBFF7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8C9FBDDC-5878-43E5-B59A-63A697F21A8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CA2EDBD9-AAE9-4A0B-AFC5-26B2D23390A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9CB49AF-59D1-40D3-B8B7-6EA40DAF24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7DE948D-3AD2-44B1-948D-6A7BBDAA614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E8A684B-A686-4F21-85F1-1BBCC94A9D9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B9D372D-D443-45F3-9B78-CDF2A515374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A54D02BA-D565-44E2-A553-53B4F85759C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CDE0792-94FD-481F-BDE2-5DA8E4AF993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C12D2AB-CD9D-47B3-94DF-CD9B4CC85A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7A915E8-2FB0-4152-AF7F-07EE17163A0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48424EC-0861-47FF-AAA7-BF2D6F690D4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A45BBF2D-E6AA-4A26-B26B-63715AFDF6F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ADC75729-2E8D-4B46-BFA6-C2507098F86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701AC3E-8812-4C15-A7FD-C922CCB9A54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89A4331-E18D-47A2-8762-01AE7A9FFD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1D286754-9AA1-467E-88EC-1399CB8E8A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AB937F7-1273-4AEF-8011-2C88442B6A6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06D2183-D542-4FD4-A430-1CADAC0670A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5DC589C-6DC1-4B2A-AD5D-7069DF687F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2B968ED2-3011-4D3F-901D-2C1B3AE00B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0BFA1F42-B95B-4F1B-86E6-64FE4F8373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4CE7BFF-73FE-4138-B803-0A43AF9B36D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0EA842B-AE2D-4EAE-AA26-4C7DF1BCB7B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D0686E5-DC24-4339-B4B4-9B4D1CFD2B2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04bc0bc891d4a43" Type="http://schemas.openxmlformats.org/officeDocument/2006/relationships/slideLayout" Target="../slideLayouts/slideLayout10.xml"/><Relationship Id="R1cf9eaecfe064bbf" Type="http://schemas.openxmlformats.org/officeDocument/2006/relationships/slideLayout" Target="../slideLayouts/slideLayout3.xml"/><Relationship Id="R55eef86b46de418e" Type="http://schemas.openxmlformats.org/officeDocument/2006/relationships/theme" Target="theme/theme2.xml"/><Relationship Id="R6d8cfe215fcf4855" Type="http://schemas.openxmlformats.org/officeDocument/2006/relationships/slideLayout" Target="../slideLayouts/slideLayout11.xml"/><Relationship Id="R8854c9004af34e3b" Type="http://schemas.openxmlformats.org/officeDocument/2006/relationships/slideLayout" Target="../slideLayouts/slideLayout9.xml"/><Relationship Id="R8b4473d8cf094d50" Type="http://schemas.openxmlformats.org/officeDocument/2006/relationships/slideLayout" Target="../slideLayouts/slideLayout6.xml"/><Relationship Id="R96272c314b6942c1" Type="http://schemas.openxmlformats.org/officeDocument/2006/relationships/slideLayout" Target="../slideLayouts/slideLayout5.xml"/><Relationship Id="R9a1ae50fb413452a" Type="http://schemas.openxmlformats.org/officeDocument/2006/relationships/slideLayout" Target="../slideLayouts/slideLayout8.xml"/><Relationship Id="Rad0b8edb379c4d39" Type="http://schemas.openxmlformats.org/officeDocument/2006/relationships/slideLayout" Target="../slideLayouts/slideLayout1.xml"/><Relationship Id="Rb7de3c4a30654006" Type="http://schemas.openxmlformats.org/officeDocument/2006/relationships/slideLayout" Target="../slideLayouts/slideLayout4.xml"/><Relationship Id="Rf0087cd92cbc4f9c" Type="http://schemas.openxmlformats.org/officeDocument/2006/relationships/slideLayout" Target="../slideLayouts/slideLayout2.xml"/><Relationship Id="Rf89346fc2f7141a3" Type="http://schemas.openxmlformats.org/officeDocument/2006/relationships/slideLayout" Target="../slideLayouts/slideLayout7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1E777B0C-1CC3-4CA2-813A-E223066E4F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818D9D7-EEA5-4322-A797-7EDFF2CA6C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31927F7-4D9F-405C-9C2F-F3F45D19BEAF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4372638-9E79-4E10-B0D1-A6752ABAF2B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63E86E4-DA83-4125-911D-144187BCCCB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0b8edb379c4d39"/>
    <p:sldLayoutId xmlns:r="http://schemas.openxmlformats.org/officeDocument/2006/relationships" id="2147483650" r:id="Rf0087cd92cbc4f9c"/>
    <p:sldLayoutId xmlns:r="http://schemas.openxmlformats.org/officeDocument/2006/relationships" id="2147483651" r:id="R1cf9eaecfe064bbf"/>
    <p:sldLayoutId xmlns:r="http://schemas.openxmlformats.org/officeDocument/2006/relationships" id="2147483652" r:id="Rb7de3c4a30654006"/>
    <p:sldLayoutId xmlns:r="http://schemas.openxmlformats.org/officeDocument/2006/relationships" id="2147483653" r:id="R96272c314b6942c1"/>
    <p:sldLayoutId xmlns:r="http://schemas.openxmlformats.org/officeDocument/2006/relationships" id="2147483654" r:id="R8b4473d8cf094d50"/>
    <p:sldLayoutId xmlns:r="http://schemas.openxmlformats.org/officeDocument/2006/relationships" id="2147483655" r:id="Rf89346fc2f7141a3"/>
    <p:sldLayoutId xmlns:r="http://schemas.openxmlformats.org/officeDocument/2006/relationships" id="2147483656" r:id="R9a1ae50fb413452a"/>
    <p:sldLayoutId xmlns:r="http://schemas.openxmlformats.org/officeDocument/2006/relationships" id="2147483657" r:id="R8854c9004af34e3b"/>
    <p:sldLayoutId xmlns:r="http://schemas.openxmlformats.org/officeDocument/2006/relationships" id="2147483658" r:id="R004bc0bc891d4a43"/>
    <p:sldLayoutId xmlns:r="http://schemas.openxmlformats.org/officeDocument/2006/relationships" id="2147483659" r:id="R6d8cfe215fcf4855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41d08b4a96614d93" Type="http://schemas.openxmlformats.org/officeDocument/2006/relationships/notesSlide" Target="../notesSlides/notesSlide1.xml"/><Relationship Id="R8659f09106154b75" Type="http://schemas.openxmlformats.org/officeDocument/2006/relationships/slideLayout" Target="../slideLayouts/slideLayout7.xml"/><Relationship Id="Rc1e20416d86c455b" Type="http://schemas.openxmlformats.org/officeDocument/2006/relationships/image" Target="../media/image.png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36787d63a28643e9" Type="http://schemas.openxmlformats.org/officeDocument/2006/relationships/notesSlide" Target="../notesSlides/notesSlide2.xml"/><Relationship Id="Rce4558cc8adc48f7" Type="http://schemas.openxmlformats.org/officeDocument/2006/relationships/slideLayout" Target="../slideLayouts/slideLayout7.xml"/><Relationship Id="Rfc7315787bd048ec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1a3f97880d7242fe" Type="http://schemas.openxmlformats.org/officeDocument/2006/relationships/slideLayout" Target="../slideLayouts/slideLayout7.xml"/><Relationship Id="R6042736bad34474c" Type="http://schemas.openxmlformats.org/officeDocument/2006/relationships/image" Target="../media/image3.png"/><Relationship Id="R851a6117cbe342c8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0fcbb5e087894b3b" Type="http://schemas.openxmlformats.org/officeDocument/2006/relationships/notesSlide" Target="../notesSlides/notesSlide4.xml"/><Relationship Id="R20a3f6f4101f4e8e" Type="http://schemas.openxmlformats.org/officeDocument/2006/relationships/image" Target="../media/image4.png"/><Relationship Id="Rcfa705d3dbc0424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342fa3db045e4f10" Type="http://schemas.openxmlformats.org/officeDocument/2006/relationships/image" Target="../media/image5.png"/><Relationship Id="Ra4b799bf780b4545" Type="http://schemas.openxmlformats.org/officeDocument/2006/relationships/slideLayout" Target="../slideLayouts/slideLayout7.xml"/><Relationship Id="Rebe74d234d58408b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0cf87a2f54cd4d8a" Type="http://schemas.openxmlformats.org/officeDocument/2006/relationships/notesSlide" Target="../notesSlides/notesSlide6.xml"/><Relationship Id="R2e6334c5f7dc4179" Type="http://schemas.openxmlformats.org/officeDocument/2006/relationships/slideLayout" Target="../slideLayouts/slideLayout7.xml"/><Relationship Id="R7e159d5158d0418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03c68622b85a40ee" Type="http://schemas.openxmlformats.org/officeDocument/2006/relationships/notesSlide" Target="../notesSlides/notesSlide7.xml"/><Relationship Id="R0c432c843d734b3d" Type="http://schemas.openxmlformats.org/officeDocument/2006/relationships/slideLayout" Target="../slideLayouts/slideLayout7.xml"/><Relationship Id="Rd7207fc9e3904d7c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dfc911d72134b4d" Type="http://schemas.openxmlformats.org/officeDocument/2006/relationships/slideLayout" Target="../slideLayouts/slideLayout7.xml"/><Relationship Id="R13e2645e3e2d41be" Type="http://schemas.openxmlformats.org/officeDocument/2006/relationships/notesSlide" Target="../notesSlides/notesSlide8.xml"/><Relationship Id="Re123dd33003b455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302a6005e63d4ad9" Type="http://schemas.openxmlformats.org/officeDocument/2006/relationships/notesSlide" Target="../notesSlides/notesSlide9.xml"/><Relationship Id="R67f40df4a48148d8" Type="http://schemas.openxmlformats.org/officeDocument/2006/relationships/image" Target="../media/image9.png"/><Relationship Id="Rfe6bf5328b1a4bc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34891b759ebd4a33" Type="http://schemas.openxmlformats.org/officeDocument/2006/relationships/slideLayout" Target="../slideLayouts/slideLayout7.xml"/><Relationship Id="R718d7b167c9c4e21" Type="http://schemas.openxmlformats.org/officeDocument/2006/relationships/notesSlide" Target="../notesSlides/notesSlide10.xml"/><Relationship Id="Ra2b08a035e7446e7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49b3e82db4ab498c" Type="http://schemas.openxmlformats.org/officeDocument/2006/relationships/image" Target="../media/image11.png"/><Relationship Id="R518cafba925d4005" Type="http://schemas.openxmlformats.org/officeDocument/2006/relationships/notesSlide" Target="../notesSlides/notesSlide11.xml"/><Relationship Id="R6cfb9615ebe14f2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22bcf899c5514625" Type="http://schemas.openxmlformats.org/officeDocument/2006/relationships/notesSlide" Target="../notesSlides/notesSlide12.xml"/><Relationship Id="R68308e7e28424187" Type="http://schemas.openxmlformats.org/officeDocument/2006/relationships/slideLayout" Target="../slideLayouts/slideLayout7.xml"/><Relationship Id="R6b7d065c526b4dc7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1fae4a230ab64d1f" Type="http://schemas.openxmlformats.org/officeDocument/2006/relationships/notesSlide" Target="../notesSlides/notesSlide13.xml"/><Relationship Id="R808af5864b9e451b" Type="http://schemas.openxmlformats.org/officeDocument/2006/relationships/slideLayout" Target="../slideLayouts/slideLayout7.xml"/><Relationship Id="Rbfe91d5784494254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1697d4b152b94ffd" Type="http://schemas.openxmlformats.org/officeDocument/2006/relationships/image" Target="../media/image14.png"/><Relationship Id="R60656d2c79e24cb5" Type="http://schemas.openxmlformats.org/officeDocument/2006/relationships/notesSlide" Target="../notesSlides/notesSlide14.xml"/><Relationship Id="Rc40589234c844e4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5b44047a698e4e44" Type="http://schemas.openxmlformats.org/officeDocument/2006/relationships/slideLayout" Target="../slideLayouts/slideLayout7.xml"/><Relationship Id="Re4597a9df3924c2a" Type="http://schemas.openxmlformats.org/officeDocument/2006/relationships/image" Target="../media/image15.png"/><Relationship Id="Re814908966b24808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1d4855f3ba1c49b0" Type="http://schemas.openxmlformats.org/officeDocument/2006/relationships/notesSlide" Target="../notesSlides/notesSlide16.xml"/><Relationship Id="R42d5252e91254d96" Type="http://schemas.openxmlformats.org/officeDocument/2006/relationships/slideLayout" Target="../slideLayouts/slideLayout7.xml"/><Relationship Id="Rda5c7151f9dc41c1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0f5acb5a03a54744" Type="http://schemas.openxmlformats.org/officeDocument/2006/relationships/image" Target="../media/image17.png"/><Relationship Id="R553b6d3a3b87436e" Type="http://schemas.openxmlformats.org/officeDocument/2006/relationships/slideLayout" Target="../slideLayouts/slideLayout7.xml"/><Relationship Id="Rd0def41617e94a8d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1edd7b8035c64f86" Type="http://schemas.openxmlformats.org/officeDocument/2006/relationships/slideLayout" Target="../slideLayouts/slideLayout7.xml"/><Relationship Id="R785e680037204211" Type="http://schemas.openxmlformats.org/officeDocument/2006/relationships/image" Target="../media/image18.png"/><Relationship Id="Rf8a3b8fda16d4307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63bf5a4a595e4aae" Type="http://schemas.openxmlformats.org/officeDocument/2006/relationships/notesSlide" Target="../notesSlides/notesSlide19.xml"/><Relationship Id="Reba3a8e9c96b4400" Type="http://schemas.openxmlformats.org/officeDocument/2006/relationships/slideLayout" Target="../slideLayouts/slideLayout7.xml"/><Relationship Id="Rfca04fdc4b934a49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2a84076522894d0f" Type="http://schemas.openxmlformats.org/officeDocument/2006/relationships/slideLayout" Target="../slideLayouts/slideLayout7.xml"/><Relationship Id="R50f160b6f6af410e" Type="http://schemas.openxmlformats.org/officeDocument/2006/relationships/notesSlide" Target="../notesSlides/notesSlide20.xml"/><Relationship Id="Rdf19ef36687a47d7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057ff1de4c9d41f1" Type="http://schemas.openxmlformats.org/officeDocument/2006/relationships/image" Target="../media/image21.png"/><Relationship Id="R17152242c9734f1a" Type="http://schemas.openxmlformats.org/officeDocument/2006/relationships/slideLayout" Target="../slideLayouts/slideLayout7.xml"/><Relationship Id="R407f88a3c0f24152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5aa9048d133b48a3" Type="http://schemas.openxmlformats.org/officeDocument/2006/relationships/image" Target="../media/image22.png"/><Relationship Id="R89a711dec8a242e2" Type="http://schemas.openxmlformats.org/officeDocument/2006/relationships/slideLayout" Target="../slideLayouts/slideLayout1.xml"/><Relationship Id="R951c9d09d1594498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1b7e5e4f8c864e6e" Type="http://schemas.openxmlformats.org/officeDocument/2006/relationships/notesSlide" Target="../notesSlides/notesSlide23.xml"/><Relationship Id="R6aded6f50d3747d1" Type="http://schemas.openxmlformats.org/officeDocument/2006/relationships/slideLayout" Target="../slideLayouts/slideLayout1.xml"/><Relationship Id="R9195b5f7efdd47fc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Fraction operations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L007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exactly with all four fraction operations.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why the method works and check its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A732406-EB29-44EE-9D21-044721ACE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367079D-FA23-42DF-8F8B-AF2B5E742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22EEA9B-9030-4CF1-A640-BD4883FCA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A6D4C07-C346-488C-B51B-5368B8D6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7758844F-5B77-4354-8076-A35F43B4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0105D99-AFB0-4900-BC90-D90409E1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6AA6C38-1A09-4992-AB2C-D56994A8F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1/2 and 1/3 in sixths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B942316-A7BE-44ED-9A46-9A36AFE5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 1/2 as an improper fraction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F86AC39-D532-4BE7-B4DA-118F5A05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Simplify 6/15.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493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Adding equal units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1/2 + 1/3 = 3/6 + 2/6 = 5/6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1/4 + 1/3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twelfths.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Half of three quarters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the representation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634CB7-2503-4ABB-90B4-DD7A9420F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85750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1/8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40093-E046-4A2C-B376-C327C936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85750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1/8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8B99D8-29C3-4910-BDC3-5CBB8732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5750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1/8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D794CC-EF00-4ED1-B052-B3611EDC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5750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525A5B-A69A-4961-95CA-A1381EB73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81000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8ADB1-C115-430B-B4EE-5475B1B1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81000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07768B-30D0-47B5-95EA-233E1DEF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1000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CE8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410378-4059-4F31-B55C-234AADDB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1000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3AD3E3-9181-4476-A97A-BB75EEB9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191125"/>
            <a:ext cx="93345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14288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Three columns are 3/4. Half of those = 3/8.</a:t>
            </a:r>
          </a:p>
        </p:txBody>
      </p:sp>
      <p:pic xmlns:a="http://schemas.openxmlformats.org/drawingml/2006/main" xmlns:r="http://schemas.openxmlformats.org/officeDocument/2006/relationships">
        <p:nvPicPr>
          <p:cNvPr id="21" name="Picture 2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Subtracting equal units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3/4 − 1/6 = 9/12 − 2/12 = 7/12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5/6 − 1/4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Keep the denominator: it names the unit.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fraction of a fraction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(1/2) × (3/4) = 3/8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(2/3) × (3/5)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Simplify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Dividing by a fraction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(3/4) ÷ (2/5) = (3/4) × (5/2)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The divisor becomes 1 when scaled by 5/2.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(2/3) ÷ (4/5)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D8E911B-ED1C-45F8-8CB7-81C6B9B0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77F8C43-6DF6-4602-B6C9-43FB5C2E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87E78C4-EBD0-4CD3-A790-C52D9E99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0178633-6756-44B0-ADCC-D3B2E81C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CHOOSE THE METHOD FROM THE OPERATION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0FA73E8D-C305-41D4-887F-FC4F8444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Add/subtract: equal-sized parts.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C9CCC8B-91F1-4040-AC93-C2AA6A6C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Divide: multiply by the divisor’s reciprocal.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9183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4D4590E-09BE-436D-85D7-1353F294C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3277344-F5A1-4631-89FE-70A3CC26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0712E63-F43E-49CB-869A-5B952B370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B49DFF8-9EF5-4B77-8041-F742B0D12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E9FE7FF-F16C-4A3F-958D-58FB86B31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36AAA08-2C5C-4D2C-B398-01A3CA4B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EB46B8D-E144-4631-9A8F-FC746F00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1/2 + 1/3 = 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2543EED-396B-43DC-8D4C-8F1E95A1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2/5     B 5/6     C 2/6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9699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the same fractions 1/2 and 1/3 with +, −, × and ÷. Compare the four answers.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(a) 2/5+3/10 (b) 7/8−1/3 (c) (3/4)×(2/9) (d) (5/6)÷(5/12).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ribbon is 2 1/2 m long. Pieces are 3/4 m long. How many complete pieces can be cut and how much remains?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 complete pieces; 1/4 m remains.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Does multiplying two positive numbers always make a larger result? Give a fraction counterexample.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Why does dividing by 1/2 double a quantity? Explain with 3/4, then check by multiplication.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908B9EE-BF24-4893-B633-9ECDF20AD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B07EC9D-A551-4F5C-8A20-7943081C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AED23D4-1E48-4FDD-8868-4FA5D10A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001C0D8-32FD-4003-8D0D-2F38B17EC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8862964-5C91-4CF7-BDD3-89E7BB5C1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0007E0CF-D918-43AA-AA56-ECFFBB31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2A55F54-4B16-40A2-876B-67219415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4779FC6C-CACB-4DA2-9964-E96CB813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6E5E576-373F-4981-B999-5FE9AF1C1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DDC21AC0-4D77-410A-A1C0-77359C0BE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1/3 + 1/6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3/4 − 1/8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(2/3) × (3/4)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3533EB57-0CF2-49F9-A99E-F81939D0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3559C6A1-544D-49C3-8685-D2ED98E6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(3/5) ÷ (3/10)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 2/3 → improper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LCM(4,6)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537535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2/3+1/4, showing the common denominator.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(3/5)÷(9/10), showing the reciprocal step.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51D6D-5369-4FB9-8DC6-1CD1A9FC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A7DA72C-E52B-4688-A1CB-A42FF3BA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B443D2-8D87-4410-9E4F-58AE82EB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3B544E5-9064-4770-B821-A35EBF03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D3CC211-CACD-49BE-A353-0B839B07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D728FD-5879-43F3-9606-132E634C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L008: Fraction reasoning and retrieval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2A1BCE2-D12C-42B4-B86E-4976CC7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EEECDD-E58F-4E73-AA23-E7FB6C43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09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11DEAD-BAA9-4F39-B9AE-D64DC3FC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263019-E78B-42D8-B939-53F20487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13A1E-EF98-464A-AA4F-3BD84958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5/6−3/8 and 2/3×9/10, simplifying each.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8E7DCF-7F4D-4F58-9008-5843CF4E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82BE48-383A-46B7-800F-05E7AEA08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L007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2406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2D04E-B658-4607-9B58-E80D13A6E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FEDEED-5FD4-40AE-AB4E-8FEA9E8C7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C035C0-677E-4EDF-B074-5FE3F0AF5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says 3/4÷2/5=6/20. Explain and correct.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90BD0F-2678-442E-ACE6-A8A7882AE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B14D78-343B-4907-90F0-36F75675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L007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8683"/>
      </p:ext>
    </p:extLst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L007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Fraction operations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Calculate exactly with fractions using all four operations and explain why each method works.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selected a suitable representation or multiplier and kept the reference amount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state the whole/part, show each operation and check that the size of my answer is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Calculate 5/6−3/8 and 2/3×9/10, simplifying each.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learner says 3/4÷2/5=6/20. Explain and correct.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2026-09-29T11:20:26.8690000Z</dcterms:created>
  <dcterms:modified xsi:type="dcterms:W3CDTF">2026-09-29T11:20:26.8690000Z</dcterms:modified>
</coreProperties>
</file>