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8f1860ee899f40d8" Type="http://schemas.openxmlformats.org/package/2006/relationships/metadata/core-properties" Target="docProps/core.xml"/><Relationship Id="Rb0b155fa1c7a4d68" Type="http://schemas.openxmlformats.org/officeDocument/2006/relationships/officeDocument" Target="ppt/presentation.xml"/><Relationship Id="Rffc53bf80e1f45d2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6ebd876e4640e0"/>
  </p:sldMasterIdLst>
  <p:notesMasterIdLst>
    <p:notesMasterId xmlns:r="http://schemas.openxmlformats.org/officeDocument/2006/relationships" r:id="R527c1abae0ad4396"/>
  </p:notesMasterIdLst>
  <p:sldIdLst>
    <p:sldId xmlns:r="http://schemas.openxmlformats.org/officeDocument/2006/relationships" id="256" r:id="Rbedcee6d5de74b62"/>
    <p:sldId xmlns:r="http://schemas.openxmlformats.org/officeDocument/2006/relationships" id="257" r:id="R436a100572d6467a"/>
    <p:sldId xmlns:r="http://schemas.openxmlformats.org/officeDocument/2006/relationships" id="258" r:id="Re6cca5f6a7dd4fa7"/>
    <p:sldId xmlns:r="http://schemas.openxmlformats.org/officeDocument/2006/relationships" id="259" r:id="Ra785a1fa5d944648"/>
    <p:sldId xmlns:r="http://schemas.openxmlformats.org/officeDocument/2006/relationships" id="260" r:id="Rc7813a866b224289"/>
    <p:sldId xmlns:r="http://schemas.openxmlformats.org/officeDocument/2006/relationships" id="261" r:id="Ra602f9abcfda43f8"/>
    <p:sldId xmlns:r="http://schemas.openxmlformats.org/officeDocument/2006/relationships" id="262" r:id="Re94cb800c92f407c"/>
    <p:sldId xmlns:r="http://schemas.openxmlformats.org/officeDocument/2006/relationships" id="263" r:id="R1aa88213752d4ee4"/>
    <p:sldId xmlns:r="http://schemas.openxmlformats.org/officeDocument/2006/relationships" id="264" r:id="R8b66ef924d154c6d"/>
    <p:sldId xmlns:r="http://schemas.openxmlformats.org/officeDocument/2006/relationships" id="265" r:id="R26a12e3a19e24d11"/>
    <p:sldId xmlns:r="http://schemas.openxmlformats.org/officeDocument/2006/relationships" id="266" r:id="Rca71eec8bfd24afc"/>
    <p:sldId xmlns:r="http://schemas.openxmlformats.org/officeDocument/2006/relationships" id="267" r:id="R662d3303ca3f4d12"/>
    <p:sldId xmlns:r="http://schemas.openxmlformats.org/officeDocument/2006/relationships" id="268" r:id="Rf2252fdaec6e4444"/>
    <p:sldId xmlns:r="http://schemas.openxmlformats.org/officeDocument/2006/relationships" id="269" r:id="R5821c98ee15944de"/>
    <p:sldId xmlns:r="http://schemas.openxmlformats.org/officeDocument/2006/relationships" id="270" r:id="R09b16dd31ec646fe"/>
    <p:sldId xmlns:r="http://schemas.openxmlformats.org/officeDocument/2006/relationships" id="271" r:id="Rf6cbbc4b63334d4b"/>
    <p:sldId xmlns:r="http://schemas.openxmlformats.org/officeDocument/2006/relationships" id="272" r:id="Rd881145ff25d465e"/>
    <p:sldId xmlns:r="http://schemas.openxmlformats.org/officeDocument/2006/relationships" id="273" r:id="Re1fc73cdca924651"/>
    <p:sldId xmlns:r="http://schemas.openxmlformats.org/officeDocument/2006/relationships" id="274" r:id="R8d15ed6501e3472b"/>
    <p:sldId xmlns:r="http://schemas.openxmlformats.org/officeDocument/2006/relationships" id="275" r:id="R43c346995bd548d0"/>
    <p:sldId xmlns:r="http://schemas.openxmlformats.org/officeDocument/2006/relationships" id="276" r:id="R76d32acd0cab4cf7"/>
    <p:sldId xmlns:r="http://schemas.openxmlformats.org/officeDocument/2006/relationships" id="277" r:id="Rf2fd684610b44d88"/>
    <p:sldId xmlns:r="http://schemas.openxmlformats.org/officeDocument/2006/relationships" id="278" r:id="Rc0b0fbb41a274971"/>
    <p:sldId xmlns:r="http://schemas.openxmlformats.org/officeDocument/2006/relationships" id="279" r:id="R20e1fbe6eb65437f"/>
    <p:sldId xmlns:r="http://schemas.openxmlformats.org/officeDocument/2006/relationships" id="280" r:id="Rb1517c526bee47cf"/>
    <p:sldId xmlns:r="http://schemas.openxmlformats.org/officeDocument/2006/relationships" id="281" r:id="R4b23cfa211f3478a"/>
    <p:sldId xmlns:ns0="http://schemas.openxmlformats.org/officeDocument/2006/relationships" id="282" ns0:id="rId33"/>
    <p:sldId xmlns:ns0="http://schemas.openxmlformats.org/officeDocument/2006/relationships" id="283" ns0:id="rId34"/>
    <p:sldId xmlns:ns0="http://schemas.openxmlformats.org/officeDocument/2006/relationships" id="284" ns0:id="rId35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9b16dd31ec646fe" Type="http://schemas.openxmlformats.org/officeDocument/2006/relationships/slide" Target="slides/slide15.xml"/><Relationship Id="R126ebd876e4640e0" Type="http://schemas.openxmlformats.org/officeDocument/2006/relationships/slideMaster" Target="slideMasters/slideMaster1.xml"/><Relationship Id="R1aa88213752d4ee4" Type="http://schemas.openxmlformats.org/officeDocument/2006/relationships/slide" Target="slides/slide8.xml"/><Relationship Id="R20e1fbe6eb65437f" Type="http://schemas.openxmlformats.org/officeDocument/2006/relationships/slide" Target="slides/slide24.xml"/><Relationship Id="R26a12e3a19e24d11" Type="http://schemas.openxmlformats.org/officeDocument/2006/relationships/slide" Target="slides/slide10.xml"/><Relationship Id="R33c84a0c022d469b" Type="http://schemas.openxmlformats.org/officeDocument/2006/relationships/tableStyles" Target="tableStyles.xml"/><Relationship Id="R436a100572d6467a" Type="http://schemas.openxmlformats.org/officeDocument/2006/relationships/slide" Target="slides/slide2.xml"/><Relationship Id="R43c346995bd548d0" Type="http://schemas.openxmlformats.org/officeDocument/2006/relationships/slide" Target="slides/slide20.xml"/><Relationship Id="R4b23cfa211f3478a" Type="http://schemas.openxmlformats.org/officeDocument/2006/relationships/slide" Target="slides/slide26.xml"/><Relationship Id="R4efacee0fc354bd6" Type="http://schemas.openxmlformats.org/officeDocument/2006/relationships/theme" Target="theme/theme1.xml"/><Relationship Id="R527c1abae0ad4396" Type="http://schemas.openxmlformats.org/officeDocument/2006/relationships/notesMaster" Target="notesMasters/notesMaster1.xml"/><Relationship Id="R5821c98ee15944de" Type="http://schemas.openxmlformats.org/officeDocument/2006/relationships/slide" Target="slides/slide14.xml"/><Relationship Id="R662d3303ca3f4d12" Type="http://schemas.openxmlformats.org/officeDocument/2006/relationships/slide" Target="slides/slide12.xml"/><Relationship Id="R76d32acd0cab4cf7" Type="http://schemas.openxmlformats.org/officeDocument/2006/relationships/slide" Target="slides/slide21.xml"/><Relationship Id="R811f9b08dfef4346" Type="http://schemas.openxmlformats.org/officeDocument/2006/relationships/presProps" Target="presProps.xml"/><Relationship Id="R8b66ef924d154c6d" Type="http://schemas.openxmlformats.org/officeDocument/2006/relationships/slide" Target="slides/slide9.xml"/><Relationship Id="R8d15ed6501e3472b" Type="http://schemas.openxmlformats.org/officeDocument/2006/relationships/slide" Target="slides/slide19.xml"/><Relationship Id="Ra602f9abcfda43f8" Type="http://schemas.openxmlformats.org/officeDocument/2006/relationships/slide" Target="slides/slide6.xml"/><Relationship Id="Ra785a1fa5d944648" Type="http://schemas.openxmlformats.org/officeDocument/2006/relationships/slide" Target="slides/slide4.xml"/><Relationship Id="Rb1517c526bee47cf" Type="http://schemas.openxmlformats.org/officeDocument/2006/relationships/slide" Target="slides/slide25.xml"/><Relationship Id="Rbedcee6d5de74b62" Type="http://schemas.openxmlformats.org/officeDocument/2006/relationships/slide" Target="slides/slide1.xml"/><Relationship Id="Rc0b0fbb41a274971" Type="http://schemas.openxmlformats.org/officeDocument/2006/relationships/slide" Target="slides/slide23.xml"/><Relationship Id="Rc628585b8d11481e" Type="http://schemas.openxmlformats.org/officeDocument/2006/relationships/viewProps" Target="viewProps.xml"/><Relationship Id="Rc7813a866b224289" Type="http://schemas.openxmlformats.org/officeDocument/2006/relationships/slide" Target="slides/slide5.xml"/><Relationship Id="Rca71eec8bfd24afc" Type="http://schemas.openxmlformats.org/officeDocument/2006/relationships/slide" Target="slides/slide11.xml"/><Relationship Id="Rd881145ff25d465e" Type="http://schemas.openxmlformats.org/officeDocument/2006/relationships/slide" Target="slides/slide17.xml"/><Relationship Id="Re1fc73cdca924651" Type="http://schemas.openxmlformats.org/officeDocument/2006/relationships/slide" Target="slides/slide18.xml"/><Relationship Id="Re6cca5f6a7dd4fa7" Type="http://schemas.openxmlformats.org/officeDocument/2006/relationships/slide" Target="slides/slide3.xml"/><Relationship Id="Re94cb800c92f407c" Type="http://schemas.openxmlformats.org/officeDocument/2006/relationships/slide" Target="slides/slide7.xml"/><Relationship Id="Rf2252fdaec6e4444" Type="http://schemas.openxmlformats.org/officeDocument/2006/relationships/slide" Target="slides/slide13.xml"/><Relationship Id="Rf2fd684610b44d88" Type="http://schemas.openxmlformats.org/officeDocument/2006/relationships/slide" Target="slides/slide22.xml"/><Relationship Id="Rf6cbbc4b63334d4b" Type="http://schemas.openxmlformats.org/officeDocument/2006/relationships/slide" Target="slides/slide1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1a168754c60443c6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3f6aa11619ba4d22" Type="http://schemas.openxmlformats.org/officeDocument/2006/relationships/notesMaster" Target="../notesMasters/notesMaster1.xml"/><Relationship Id="R94cab1d5d569429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754634c812134169" Type="http://schemas.openxmlformats.org/officeDocument/2006/relationships/notesMaster" Target="../notesMasters/notesMaster1.xml"/><Relationship Id="Racc6562e0c264c59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09eb8bfdb4e64515" Type="http://schemas.openxmlformats.org/officeDocument/2006/relationships/notesMaster" Target="../notesMasters/notesMaster1.xml"/><Relationship Id="R9b3b9e05555641aa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12af488fbffa49f8" Type="http://schemas.openxmlformats.org/officeDocument/2006/relationships/slide" Target="../slides/slide4.xml"/><Relationship Id="Re68c96e023e44bb4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61c8176f98044127" Type="http://schemas.openxmlformats.org/officeDocument/2006/relationships/slide" Target="../slides/slide5.xml"/><Relationship Id="R976f3658038e444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b05edb13accd451f" Type="http://schemas.openxmlformats.org/officeDocument/2006/relationships/notesMaster" Target="../notesMasters/notesMaster1.xml"/><Relationship Id="Rec038ba0d771492a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7196f78233944da8" Type="http://schemas.openxmlformats.org/officeDocument/2006/relationships/notesMaster" Target="../notesMasters/notesMaster1.xml"/><Relationship Id="Rafd757488938452f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185ea65c29414474" Type="http://schemas.openxmlformats.org/officeDocument/2006/relationships/notesMaster" Target="../notesMasters/notesMaster1.xml"/><Relationship Id="R45be0c70bbe24386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287a5f4d155d4136" Type="http://schemas.openxmlformats.org/officeDocument/2006/relationships/slide" Target="../slides/slide9.xml"/><Relationship Id="R41e4c922586b4fd6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0b3d90d623394037" Type="http://schemas.openxmlformats.org/officeDocument/2006/relationships/slide" Target="../slides/slide10.xml"/><Relationship Id="R27252bf3b17947b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3896be369ad34dce" Type="http://schemas.openxmlformats.org/officeDocument/2006/relationships/slide" Target="../slides/slide11.xml"/><Relationship Id="Rbcb7ec9838a34db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7fdca78703f6497f" Type="http://schemas.openxmlformats.org/officeDocument/2006/relationships/slide" Target="../slides/slide12.xml"/><Relationship Id="Rb2d78500459c4057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14290502420647fb" Type="http://schemas.openxmlformats.org/officeDocument/2006/relationships/slide" Target="../slides/slide13.xml"/><Relationship Id="R6efe038929614584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509909b09eb94fd1" Type="http://schemas.openxmlformats.org/officeDocument/2006/relationships/notesMaster" Target="../notesMasters/notesMaster1.xml"/><Relationship Id="Rbbf4124bc3a64aeb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312d64f66a4748ef" Type="http://schemas.openxmlformats.org/officeDocument/2006/relationships/notesMaster" Target="../notesMasters/notesMaster1.xml"/><Relationship Id="R983017e4ab434011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4db7c48321b44a81" Type="http://schemas.openxmlformats.org/officeDocument/2006/relationships/notesMaster" Target="../notesMasters/notesMaster1.xml"/><Relationship Id="Rbea754ab07944df0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b1ab1652226144da" Type="http://schemas.openxmlformats.org/officeDocument/2006/relationships/slide" Target="../slides/slide17.xml"/><Relationship Id="Rbc527653cc314c2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86e6f7062c83476a" Type="http://schemas.openxmlformats.org/officeDocument/2006/relationships/slide" Target="../slides/slide18.xml"/><Relationship Id="Rae8a9c347d4d4a00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cca21a1178f3464e" Type="http://schemas.openxmlformats.org/officeDocument/2006/relationships/notesMaster" Target="../notesMasters/notesMaster1.xml"/><Relationship Id="Rf8d14f90b1a34af1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810a1e53acd84d91" Type="http://schemas.openxmlformats.org/officeDocument/2006/relationships/slide" Target="../slides/slide20.xml"/><Relationship Id="R98eff40434e24f39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30217417e44647c7" Type="http://schemas.openxmlformats.org/officeDocument/2006/relationships/notesMaster" Target="../notesMasters/notesMaster1.xml"/><Relationship Id="R8516b4dbbc0b4fd4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2c9b0e1c56ce45e1" Type="http://schemas.openxmlformats.org/officeDocument/2006/relationships/notesMaster" Target="../notesMasters/notesMaster1.xml"/><Relationship Id="R737b45b6677a4213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1672e51d34ef4c05" Type="http://schemas.openxmlformats.org/officeDocument/2006/relationships/notesMaster" Target="../notesMasters/notesMaster1.xml"/><Relationship Id="R9f9e9f28e39d46a9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6d51c65b661d478e" Type="http://schemas.openxmlformats.org/officeDocument/2006/relationships/slide" Target="../slides/slide24.xml"/><Relationship Id="Rff8f164dd98f490e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18b13e773e1d401f" Type="http://schemas.openxmlformats.org/officeDocument/2006/relationships/slide" Target="../slides/slide25.xml"/><Relationship Id="R3a31129784ad4834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2fce5d0dd1134cff" Type="http://schemas.openxmlformats.org/officeDocument/2006/relationships/notesMaster" Target="../notesMasters/notesMaster1.xml"/><Relationship Id="Rc053632ed58a45e9" Type="http://schemas.openxmlformats.org/officeDocument/2006/relationships/slide" Target="../slides/slide26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81a795580e9f429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6fe9d204b5b34b69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07132ae9c52d48ae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895e92877b3f4beb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8e202fd88f16438e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b163dbc986844988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25d0479e18924a86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ea202adf55ae403d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e860c14c0f4244a3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cb1bdb9b7230488e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3723838c24a54128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623177C-B984-45DB-AC12-3B23CC299E02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A48B62AD-C1A5-486B-B1C3-C3BD0A713EA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9B1C993-8119-4734-BAB6-5E8B35FAA27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A0FC194-D91E-49FF-B232-1CFEF430291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669BCBC-9EBA-41B9-9AC2-436D92C8E6E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A1856BE-1276-40A0-B601-865E094C27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44874F2-0B91-41A4-8FAA-D19C9E26651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B7590CD-FF54-415D-8CC5-24A520A852D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8F730EB-5FB5-4944-8067-4945E55229C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46A5CE7-7FFE-4BDF-841E-93580B5E13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C2CBB8A-FA96-4F80-9821-E505327376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DC00E4B-17D6-4531-89D9-448BC8B8473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94DC425-8886-41E8-AB0D-7FA03646F2B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46CE53B-7D76-4DF0-AB0A-11CAED13753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CA5BDEA-6006-45E2-858E-6750D13CFBE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FDE8B8D-FDB4-4F6E-9926-7485EDF63F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FD594BF-5B4F-449C-8D24-715B5EC89EF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569111F-9970-49BF-BC19-40C14DFA6778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7D5424C-1ED2-49F4-BF3E-E40B90E98B2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62A069BB-9DDC-4BFB-922C-D78FF09D8DB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CAB9AC64-EB7D-428D-B8F4-B2D6B505729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8521D33-50C2-448B-AB1A-37C13EEB13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93FCA2-22DF-4025-8015-309F4D5653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E5F0CF5B-21C7-433D-8586-719DE86F045B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9335579E-6E8A-45BD-8875-DCF89961733D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287923C-3C63-4E8A-8F91-E099D353E198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4A749FE7-7C18-417A-B5BE-14B7D849D9A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ECAE503D-44BE-4ECB-A87D-80C02179082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41FB2576-97B8-4C57-AABB-787C31BB6AA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5F44301-22CF-4F59-8C48-D63674295F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8A72A028-7F7B-4404-BD30-B964B0A4A78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F9EF26EB-2998-47A6-828B-1834EC21FAF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8914834C-8393-4AD1-A33B-9C2053AA922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19281C78-ADD5-4109-8F8E-A2B9A65B48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1D0A9DDD-EECA-4CE2-BDAB-2A1AB592E28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4042ADCD-9137-4CF5-BF44-E5A726ECF7A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1F30361-688E-480E-BC7A-88F4DF61D6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8FE7106-0650-47C0-97B8-8F77CBB193B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5DA9EBD-FD41-4764-AFF1-FF5A9D01A2C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E12727F-71D2-447E-AA0B-973A3554E62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8A97986-1F41-4EB8-83DE-F6AD9B7ADED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78F5DE2-2128-4B0C-A75E-A01815DB064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73D2A6F-AAA7-4CF4-88DA-5F6C7E33FB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D41CF9AA-57E8-4FB9-8153-D1CC4B5857EA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6E94699-3D84-4FEB-87B0-0ABC351813C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5CCFC1F0-9300-41D2-8C06-59DE002927B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2B5F7389-6842-41D5-A552-54202B848A7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5DCF485-D242-445B-92FD-184E6D7C5D3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5DE8E67-E2B6-4993-BB09-FBC08ED4B8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6B8A8EF5-0987-4463-8511-710983FB312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C57500D-DE61-4944-9BE1-E07125AF12E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12D3881-4C2C-4BDB-8C66-4B8B8B85835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11876DC-DF7F-4071-85D3-396EFA3D53C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8ABE0771-79E3-48CC-8EDC-675DFE3744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F9D95E-DF1B-4B3B-A072-246281C1A7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A6BC8D-1B91-4B28-B41D-33C9E0000ED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FDE1DAE-20AC-48ED-B50E-5A41735F471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60494BB-A1DB-4A43-AA3E-F925A8760C0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71d0efbb3694b55" Type="http://schemas.openxmlformats.org/officeDocument/2006/relationships/slideLayout" Target="../slideLayouts/slideLayout9.xml"/><Relationship Id="R29739a5096f14bdf" Type="http://schemas.openxmlformats.org/officeDocument/2006/relationships/slideLayout" Target="../slideLayouts/slideLayout5.xml"/><Relationship Id="R2cf4c01ff72b4cfe" Type="http://schemas.openxmlformats.org/officeDocument/2006/relationships/slideLayout" Target="../slideLayouts/slideLayout6.xml"/><Relationship Id="R4c6a334ffb9f4ec5" Type="http://schemas.openxmlformats.org/officeDocument/2006/relationships/slideLayout" Target="../slideLayouts/slideLayout3.xml"/><Relationship Id="R6117a45af9284f19" Type="http://schemas.openxmlformats.org/officeDocument/2006/relationships/slideLayout" Target="../slideLayouts/slideLayout1.xml"/><Relationship Id="R64b631b88eff4f07" Type="http://schemas.openxmlformats.org/officeDocument/2006/relationships/slideLayout" Target="../slideLayouts/slideLayout11.xml"/><Relationship Id="R6a704cae0ea74f10" Type="http://schemas.openxmlformats.org/officeDocument/2006/relationships/slideLayout" Target="../slideLayouts/slideLayout10.xml"/><Relationship Id="R966e5bef79f64da5" Type="http://schemas.openxmlformats.org/officeDocument/2006/relationships/slideLayout" Target="../slideLayouts/slideLayout2.xml"/><Relationship Id="R9bdbc1daa71a4513" Type="http://schemas.openxmlformats.org/officeDocument/2006/relationships/theme" Target="theme/theme2.xml"/><Relationship Id="Rda91e7d9a3054bb1" Type="http://schemas.openxmlformats.org/officeDocument/2006/relationships/slideLayout" Target="../slideLayouts/slideLayout7.xml"/><Relationship Id="Rdec89e7703b24e9d" Type="http://schemas.openxmlformats.org/officeDocument/2006/relationships/slideLayout" Target="../slideLayouts/slideLayout8.xml"/><Relationship Id="Re83ae1bd2a6b4a09" Type="http://schemas.openxmlformats.org/officeDocument/2006/relationships/slideLayout" Target="../slideLayouts/slideLayout4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07B7C134-1A0C-4F84-9998-14E9E5B3AE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1F3F84BF-5E9C-41F3-8A73-A35158EE7C5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4858BE2-F88D-4E8B-AAFB-4CEBB8CEFCE2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3605008-DF06-4A68-8B08-739A669A75CE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ACD1EA6-5053-4DDE-AF68-569ECD6DDE0F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17a45af9284f19"/>
    <p:sldLayoutId xmlns:r="http://schemas.openxmlformats.org/officeDocument/2006/relationships" id="2147483650" r:id="R966e5bef79f64da5"/>
    <p:sldLayoutId xmlns:r="http://schemas.openxmlformats.org/officeDocument/2006/relationships" id="2147483651" r:id="R4c6a334ffb9f4ec5"/>
    <p:sldLayoutId xmlns:r="http://schemas.openxmlformats.org/officeDocument/2006/relationships" id="2147483652" r:id="Re83ae1bd2a6b4a09"/>
    <p:sldLayoutId xmlns:r="http://schemas.openxmlformats.org/officeDocument/2006/relationships" id="2147483653" r:id="R29739a5096f14bdf"/>
    <p:sldLayoutId xmlns:r="http://schemas.openxmlformats.org/officeDocument/2006/relationships" id="2147483654" r:id="R2cf4c01ff72b4cfe"/>
    <p:sldLayoutId xmlns:r="http://schemas.openxmlformats.org/officeDocument/2006/relationships" id="2147483655" r:id="Rda91e7d9a3054bb1"/>
    <p:sldLayoutId xmlns:r="http://schemas.openxmlformats.org/officeDocument/2006/relationships" id="2147483656" r:id="Rdec89e7703b24e9d"/>
    <p:sldLayoutId xmlns:r="http://schemas.openxmlformats.org/officeDocument/2006/relationships" id="2147483657" r:id="R071d0efbb3694b55"/>
    <p:sldLayoutId xmlns:r="http://schemas.openxmlformats.org/officeDocument/2006/relationships" id="2147483658" r:id="R6a704cae0ea74f10"/>
    <p:sldLayoutId xmlns:r="http://schemas.openxmlformats.org/officeDocument/2006/relationships" id="2147483659" r:id="R64b631b88eff4f07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62dcf3ceb32c47b0" Type="http://schemas.openxmlformats.org/officeDocument/2006/relationships/image" Target="../media/image.png"/><Relationship Id="R65b8743095654a07" Type="http://schemas.openxmlformats.org/officeDocument/2006/relationships/notesSlide" Target="../notesSlides/notesSlide1.xml"/><Relationship Id="R870e25e017a44ea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15ca1d28c3f24772" Type="http://schemas.openxmlformats.org/officeDocument/2006/relationships/slideLayout" Target="../slideLayouts/slideLayout7.xml"/><Relationship Id="R1ae62cb131cb4058" Type="http://schemas.openxmlformats.org/officeDocument/2006/relationships/notesSlide" Target="../notesSlides/notesSlide2.xml"/><Relationship Id="R68d1e724ccdd4ccd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27502220e5da458d" Type="http://schemas.openxmlformats.org/officeDocument/2006/relationships/slideLayout" Target="../slideLayouts/slideLayout7.xml"/><Relationship Id="Racf3ce6aaeae40a7" Type="http://schemas.openxmlformats.org/officeDocument/2006/relationships/notesSlide" Target="../notesSlides/notesSlide3.xml"/><Relationship Id="Rd797ff74f32d485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1163d92ba201490f" Type="http://schemas.openxmlformats.org/officeDocument/2006/relationships/image" Target="../media/image4.png"/><Relationship Id="R85061a4ec65543f3" Type="http://schemas.openxmlformats.org/officeDocument/2006/relationships/slideLayout" Target="../slideLayouts/slideLayout7.xml"/><Relationship Id="Rcf33a50dce9a4f2a" Type="http://schemas.openxmlformats.org/officeDocument/2006/relationships/notesSlide" Target="../notesSlides/notesSlide4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1b3e3d3b81a745e9" Type="http://schemas.openxmlformats.org/officeDocument/2006/relationships/notesSlide" Target="../notesSlides/notesSlide5.xml"/><Relationship Id="Rac26a417d48044ce" Type="http://schemas.openxmlformats.org/officeDocument/2006/relationships/slideLayout" Target="../slideLayouts/slideLayout7.xml"/><Relationship Id="Re9c63f22ebf54f1d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3f5792db64ff4db8" Type="http://schemas.openxmlformats.org/officeDocument/2006/relationships/slideLayout" Target="../slideLayouts/slideLayout7.xml"/><Relationship Id="Rbb00c896b0414ca5" Type="http://schemas.openxmlformats.org/officeDocument/2006/relationships/notesSlide" Target="../notesSlides/notesSlide6.xml"/><Relationship Id="Rca3fa401e71c4e5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120e70e0fc6949f6" Type="http://schemas.openxmlformats.org/officeDocument/2006/relationships/notesSlide" Target="../notesSlides/notesSlide7.xml"/><Relationship Id="R1e5c82956da04d7a" Type="http://schemas.openxmlformats.org/officeDocument/2006/relationships/slideLayout" Target="../slideLayouts/slideLayout7.xml"/><Relationship Id="Rf11605f3ac254358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29cdbf2325184b7a" Type="http://schemas.openxmlformats.org/officeDocument/2006/relationships/notesSlide" Target="../notesSlides/notesSlide8.xml"/><Relationship Id="R50270bc1a5b34916" Type="http://schemas.openxmlformats.org/officeDocument/2006/relationships/slideLayout" Target="../slideLayouts/slideLayout7.xml"/><Relationship Id="Re7509761577b423a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3bf0dd10bc874d37" Type="http://schemas.openxmlformats.org/officeDocument/2006/relationships/notesSlide" Target="../notesSlides/notesSlide9.xml"/><Relationship Id="R7994c0233ae74826" Type="http://schemas.openxmlformats.org/officeDocument/2006/relationships/image" Target="../media/image9.png"/><Relationship Id="Rcb9217f8c27d44b9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500fe878720544ad" Type="http://schemas.openxmlformats.org/officeDocument/2006/relationships/slideLayout" Target="../slideLayouts/slideLayout7.xml"/><Relationship Id="R9091d9258eb1405a" Type="http://schemas.openxmlformats.org/officeDocument/2006/relationships/image" Target="../media/image10.png"/><Relationship Id="R93ab8a759633435e" Type="http://schemas.openxmlformats.org/officeDocument/2006/relationships/notesSlide" Target="../notesSlides/notesSlide10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1688af6d902647ce" Type="http://schemas.openxmlformats.org/officeDocument/2006/relationships/image" Target="../media/image11.png"/><Relationship Id="R4cef8394dda54f84" Type="http://schemas.openxmlformats.org/officeDocument/2006/relationships/slideLayout" Target="../slideLayouts/slideLayout7.xml"/><Relationship Id="Ra663a72eb86f4d19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159937d898b14a6d" Type="http://schemas.openxmlformats.org/officeDocument/2006/relationships/notesSlide" Target="../notesSlides/notesSlide12.xml"/><Relationship Id="R3f54af99e594405b" Type="http://schemas.openxmlformats.org/officeDocument/2006/relationships/slideLayout" Target="../slideLayouts/slideLayout7.xml"/><Relationship Id="R697d0dbd926247d9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3b540b0184e24b0e" Type="http://schemas.openxmlformats.org/officeDocument/2006/relationships/notesSlide" Target="../notesSlides/notesSlide13.xml"/><Relationship Id="R97551769cd0c4ce4" Type="http://schemas.openxmlformats.org/officeDocument/2006/relationships/slideLayout" Target="../slideLayouts/slideLayout7.xml"/><Relationship Id="Rb3c4c837242144e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66bd8b64c18c4803" Type="http://schemas.openxmlformats.org/officeDocument/2006/relationships/slideLayout" Target="../slideLayouts/slideLayout7.xml"/><Relationship Id="R726e154ba8ea4060" Type="http://schemas.openxmlformats.org/officeDocument/2006/relationships/notesSlide" Target="../notesSlides/notesSlide14.xml"/><Relationship Id="Rd21f5bb2866d40bc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15343c2988bd4544" Type="http://schemas.openxmlformats.org/officeDocument/2006/relationships/slideLayout" Target="../slideLayouts/slideLayout7.xml"/><Relationship Id="R5500f93f9df84be6" Type="http://schemas.openxmlformats.org/officeDocument/2006/relationships/notesSlide" Target="../notesSlides/notesSlide15.xml"/><Relationship Id="Rc309f1206f964cda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06ba4c537b77498a" Type="http://schemas.openxmlformats.org/officeDocument/2006/relationships/image" Target="../media/image16.png"/><Relationship Id="R22b2795660554199" Type="http://schemas.openxmlformats.org/officeDocument/2006/relationships/slideLayout" Target="../slideLayouts/slideLayout7.xml"/><Relationship Id="Rb8006b4c2c3d4e5c" Type="http://schemas.openxmlformats.org/officeDocument/2006/relationships/notesSlide" Target="../notesSlides/notesSlide16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0bcad4c3662f425e" Type="http://schemas.openxmlformats.org/officeDocument/2006/relationships/image" Target="../media/image17.png"/><Relationship Id="R714ac4796393494b" Type="http://schemas.openxmlformats.org/officeDocument/2006/relationships/notesSlide" Target="../notesSlides/notesSlide17.xml"/><Relationship Id="Rccc9aedef2fd47d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10bd85a808a746f6" Type="http://schemas.openxmlformats.org/officeDocument/2006/relationships/image" Target="../media/image18.png"/><Relationship Id="R33badff7633d450a" Type="http://schemas.openxmlformats.org/officeDocument/2006/relationships/notesSlide" Target="../notesSlides/notesSlide18.xml"/><Relationship Id="R3c30e79c0bc44e7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605a094e6c5d44a2" Type="http://schemas.openxmlformats.org/officeDocument/2006/relationships/notesSlide" Target="../notesSlides/notesSlide19.xml"/><Relationship Id="R65003f442e7641eb" Type="http://schemas.openxmlformats.org/officeDocument/2006/relationships/slideLayout" Target="../slideLayouts/slideLayout7.xml"/><Relationship Id="Rd0544919f1754c21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44b8437744bc456d" Type="http://schemas.openxmlformats.org/officeDocument/2006/relationships/image" Target="../media/image20.png"/><Relationship Id="R7d77093f8e794458" Type="http://schemas.openxmlformats.org/officeDocument/2006/relationships/slideLayout" Target="../slideLayouts/slideLayout7.xml"/><Relationship Id="Rd1399e436b8a4397" Type="http://schemas.openxmlformats.org/officeDocument/2006/relationships/notesSlide" Target="../notesSlides/notesSlide20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763cd7e265824606" Type="http://schemas.openxmlformats.org/officeDocument/2006/relationships/slideLayout" Target="../slideLayouts/slideLayout7.xml"/><Relationship Id="Ra03f0b53046943f5" Type="http://schemas.openxmlformats.org/officeDocument/2006/relationships/notesSlide" Target="../notesSlides/notesSlide21.xml"/><Relationship Id="Rdb69e5838af24e83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bff76c267c2a42e5" Type="http://schemas.openxmlformats.org/officeDocument/2006/relationships/slideLayout" Target="../slideLayouts/slideLayout7.xml"/><Relationship Id="Rd4d5e99417e44d36" Type="http://schemas.openxmlformats.org/officeDocument/2006/relationships/image" Target="../media/image22.png"/><Relationship Id="Re120633f4b494b08" Type="http://schemas.openxmlformats.org/officeDocument/2006/relationships/notesSlide" Target="../notesSlides/notesSlide22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127008ec771c4897" Type="http://schemas.openxmlformats.org/officeDocument/2006/relationships/notesSlide" Target="../notesSlides/notesSlide23.xml"/><Relationship Id="Rbf3e27ee93f14346" Type="http://schemas.openxmlformats.org/officeDocument/2006/relationships/image" Target="../media/image23.png"/><Relationship Id="Ree7d8e9d765c439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008b5e86b58c44be" Type="http://schemas.openxmlformats.org/officeDocument/2006/relationships/notesSlide" Target="../notesSlides/notesSlide24.xml"/><Relationship Id="R1c71bdac9aa9433a" Type="http://schemas.openxmlformats.org/officeDocument/2006/relationships/slideLayout" Target="../slideLayouts/slideLayout7.xml"/><Relationship Id="Rd54445e334724a13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2c9ec9f270c9495f" Type="http://schemas.openxmlformats.org/officeDocument/2006/relationships/notesSlide" Target="../notesSlides/notesSlide25.xml"/><Relationship Id="R3712cd0f06264aa6" Type="http://schemas.openxmlformats.org/officeDocument/2006/relationships/slideLayout" Target="../slideLayouts/slideLayout1.xml"/><Relationship Id="Rc66c4d20f5e442ab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2d47f9736574490a" Type="http://schemas.openxmlformats.org/officeDocument/2006/relationships/slideLayout" Target="../slideLayouts/slideLayout1.xml"/><Relationship Id="Rcf8da8c8f5864ad1" Type="http://schemas.openxmlformats.org/officeDocument/2006/relationships/notesSlide" Target="../notesSlides/notesSlide26.xml"/><Relationship Id="Rf4103a3836604e7e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Fraction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Foundation and Higher • L008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Number and proportion • Review v0.9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Choose, explain and check a fraction method.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Repair an error, then solve a fresh problem.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7FD4002-7EBF-4F70-80D6-B8CCE27EA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06294C5-2716-4EC0-AAEF-A9D43B41B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8D2EB91-35A8-452C-8287-E52297480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7ABB419C-4FC2-46A7-9BB2-813B79B46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139632FA-11B3-402F-9218-2C18D68A8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6D0BBA8-2F3F-416C-AC7B-F9C62CBB8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41C66DE-A1CB-4FF4-901E-0CD18D91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1/2 + 1/4; (3/4) ÷ (1/4)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2D80E2F-A03B-4D0D-9B47-CF1C2F564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Compare 2/3 and 3/5.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82850DA0-828C-4F19-89C7-891EF269B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−8 − (−3); 3 + 2×4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91874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Repair equal units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Wrong: 1/2 + 1/3 = 2/5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Correct: 3/6 + 2/6 = 5/6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repair 1/3 + 1/4.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Repair division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(2/3) ÷ (1/6) = (2/3) × 6 = 4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(3/5) ÷ (1/10)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How many tenths fit?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Check by reversing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5/6 − 1/2 = 1/3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Check: 1/3 + 1/2 = 5/6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7/8 − 1/4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fraction of an amount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3/4 of 2 litres = 1 1/2 litres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turn: 2/3 of 3/4 litre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Taking 2/3 scales this positive amount down.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CD69D0-2E3C-4E21-818C-5F81C7D5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62025FD-0100-4869-AA3E-A458E79C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302B0B5-AB56-4376-B5A7-FE754BF4E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78E1E418-DA47-4688-9009-5ACF0F01F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REPAIR, THEN TRY A FRESH QUESTION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3F246165-E7FB-4A64-A8A8-17D6A23D7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Use a check that tests the original meaning.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68008E4-9578-4BFF-8AB7-42D29FB52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Record the support you can now remove.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80893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B356C26-7537-4F03-86F2-1623D9E60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5C03E3D-D761-4DE4-9EAA-19384D7F4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05677C2-08CB-4E1B-A90D-AE0DE8EE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961CA61-BA95-486E-A6B8-2F16FC038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34CC207-B98D-400F-942A-13B695AE7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F161D8C-04D3-4816-B71C-FA7D562EA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EAED6AC-85BC-421E-B36F-3A28B18E7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10241280" cy="579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5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5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Check 2/3 + 1/6 = 5/6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8423181-8B0A-4EAA-9C28-5851A4B17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 subtract 1/6     B repeat     C add 1/6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5016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and check (a) 1/4+1/6 (b) 3/4−1/6.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(a) (2/5)×(3/4) (b) (2/5)÷(3/4). Explain why the results differ.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full tank holds 12 litres. It is 3/4 full. Then 1/3 of the water currently in it is used. How much remains?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6 litres.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the interpretation as well as the arithmetic.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says 1/2 of 1/3 equals 1/3 of 1/2. Explain why and give the exact value.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Explain your decisions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Two shirts, red and blue, can each be worn with black, grey or white trousers. List all outfits. Explain how a list avoids omissions.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your method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05F4A94-9801-4DDE-8751-B61C44EE9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963D7AD-7BA2-469E-BB40-9571643C6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AC009DE-04DE-4F70-A706-C7229837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DDA61FD-9436-4268-A145-AFA11E5F7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202EE88-E510-4A24-AFED-2FA8C4133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B2FACCB-F47D-46E9-B4A6-698851D3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Use full prompts in your workbook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5009CCE0-DD4B-4E7B-9353-D02F49F57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E16B9EF9-50BC-4766-ABCF-671D7A80E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6B0E75BC-01EA-45B0-91A3-67E32B52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6C2367AB-9111-4620-9C08-FA8555DE4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1/4 + 1/6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(2/5) ÷ (1/5)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(3/4) × (2/3)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51EC7A40-9F7B-4DF7-8D20-F3F03F41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21F13508-9D34-40EB-9003-2A59A30E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HCF(18,24)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7/8 − 3/8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6 + 2×(−3)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170030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Repair 2/3+1/4=3/7 and show the common denominator.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 •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(3/4)÷(3/8) and give a multiplication check.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working. Teacher review follows.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one decision you can now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L009: Fractions decimals and percentages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and attempt F2;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Product rule for counting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Higher alternative • H1 • 3 minutes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 shirts × 4 trousers = 12 outfits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For each shirt, all four trousers are available.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Choices change after selection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Higher alternative • H2 • 3 minutes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Two different digits from 1,2,3,4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4 first choices × 3 remaining = 12 codes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Higher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HX1 • 2 marks • 2 minutes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4 shirts, 3 trousers, 2 hats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Every combination allowed. Count outfits.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FDB2A1D-0428-41EB-8BDD-72789B27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18A8F9B-CE89-4DC1-834F-25A245405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E7504B5-09FB-4197-8729-9E58CB4B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6D3D783-329A-4D37-AF7E-8EB246F7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Higher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10438E4-02A1-4956-B074-AE2C4447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2B622C1-3296-455C-85DB-CFD0C2E2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HX2 • 2 marks • 2 minutes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97C7FE-C6E9-4FEE-B983-4DFE064E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Two different digits from 1 to 5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C66F3F8-5EB7-4020-80FE-DB760496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Order matters. Count codes; explain.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958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FA9557-68E8-4779-B2AF-B039DB62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E48030-5AC4-4C8F-BA25-9105B9689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913843-F87A-4252-9D3F-7CEC71D56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Without notes, calculate 7/12+5/18 and explain the common denominator.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38E57-091F-43F1-A03E-E404E9EB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A1B071-C318-4C15-BD96-D970C4B76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L008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2664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A6F67F-0014-4832-A13F-DC7E36128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E965AB-1671-498F-AE8F-D140C6473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D2BB8C-2892-4A19-BF23-4CDF6B77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Is 2/3+3/4 greater than 1? Show a method without decimals.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39CC24-F1B4-4452-B897-7F138E8CA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96C891-D435-478B-BB92-2AA4BF682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L008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171933"/>
      </p:ext>
    </p:extLst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L008 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Fraction reasoning and retrieval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105156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0B2E57"/>
                </a:solidFill>
                <a:latin typeface="Arial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40280"/>
            <a:ext cx="1033272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0">
                <a:solidFill>
                  <a:srgbClr val="132A42"/>
                </a:solidFill>
                <a:latin typeface="Arial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520440"/>
            <a:ext cx="1033272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600" b="0">
                <a:solidFill>
                  <a:srgbClr val="132A42"/>
                </a:solidFill>
                <a:latin typeface="Arial"/>
              </a:rPr>
              <a:t>Objective: Select, explain and check fraction methods; diagnose misconceptions and transfer a repaired method to a fresh problem.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72000"/>
            <a:ext cx="1033272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Write the next practice step before you leave. It must test the method again, not simply copy today’s 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Feedback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Use the full phrases before the abbreviations.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selected a suitable representation or multiplier and kept the reference amount clear.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Point to the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will state the whole/part, show each operation and check that the size of my answer is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Set one precise next-step action and test it on a fresh question.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Extension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Choose this route only after the core evidence is secure.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94560"/>
            <a:ext cx="10424160" cy="9144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Without notes, calculate 7/12+5/18 and explain the common denominator.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42900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10424160" cy="10515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Is 2/3+3/4 greater than 1? Show a method without decimals.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349240"/>
            <a:ext cx="1042416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Explain your reasoning clearly enough that another learner could check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2026-09-29T11:20:27.7500000Z</dcterms:created>
  <dcterms:modified xsi:type="dcterms:W3CDTF">2026-09-29T11:20:27.7500000Z</dcterms:modified>
</coreProperties>
</file>