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6da7ac873fc047fa" Type="http://schemas.openxmlformats.org/officeDocument/2006/relationships/officeDocument" Target="ppt/presentation.xml"/><Relationship Id="Rd76c2b4af58c4179" Type="http://schemas.openxmlformats.org/officeDocument/2006/relationships/extended-properties" Target="docProps/app.xml"/><Relationship Id="Rdacc7700851e48cc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8fb5fe63af4b2d"/>
  </p:sldMasterIdLst>
  <p:notesMasterIdLst>
    <p:notesMasterId xmlns:r="http://schemas.openxmlformats.org/officeDocument/2006/relationships" r:id="R6ff1aff64cf84585"/>
  </p:notesMasterIdLst>
  <p:sldIdLst>
    <p:sldId xmlns:r="http://schemas.openxmlformats.org/officeDocument/2006/relationships" id="256" r:id="R67877dff35034929"/>
    <p:sldId xmlns:r="http://schemas.openxmlformats.org/officeDocument/2006/relationships" id="257" r:id="Rafc18901648d469b"/>
    <p:sldId xmlns:r="http://schemas.openxmlformats.org/officeDocument/2006/relationships" id="258" r:id="Re43a31fb9657459f"/>
    <p:sldId xmlns:r="http://schemas.openxmlformats.org/officeDocument/2006/relationships" id="259" r:id="Raf567373d49a4728"/>
    <p:sldId xmlns:r="http://schemas.openxmlformats.org/officeDocument/2006/relationships" id="260" r:id="R5b627030e83844cc"/>
    <p:sldId xmlns:r="http://schemas.openxmlformats.org/officeDocument/2006/relationships" id="261" r:id="R9b6b257e1b9e4023"/>
    <p:sldId xmlns:r="http://schemas.openxmlformats.org/officeDocument/2006/relationships" id="262" r:id="R69264589afbe426c"/>
    <p:sldId xmlns:r="http://schemas.openxmlformats.org/officeDocument/2006/relationships" id="263" r:id="R69678a3104cb43bc"/>
    <p:sldId xmlns:r="http://schemas.openxmlformats.org/officeDocument/2006/relationships" id="264" r:id="R6c0b28d8591a49af"/>
    <p:sldId xmlns:r="http://schemas.openxmlformats.org/officeDocument/2006/relationships" id="265" r:id="R0fa76d93d660486c"/>
    <p:sldId xmlns:r="http://schemas.openxmlformats.org/officeDocument/2006/relationships" id="266" r:id="Rd619a71239da4051"/>
    <p:sldId xmlns:r="http://schemas.openxmlformats.org/officeDocument/2006/relationships" id="267" r:id="R9985a107f10f4406"/>
    <p:sldId xmlns:r="http://schemas.openxmlformats.org/officeDocument/2006/relationships" id="268" r:id="R678b856634c2496f"/>
    <p:sldId xmlns:r="http://schemas.openxmlformats.org/officeDocument/2006/relationships" id="269" r:id="Rbb1879f89c4e4050"/>
    <p:sldId xmlns:r="http://schemas.openxmlformats.org/officeDocument/2006/relationships" id="270" r:id="R7fa0691241f84e8d"/>
    <p:sldId xmlns:r="http://schemas.openxmlformats.org/officeDocument/2006/relationships" id="271" r:id="Rf937d3789f7a4ef6"/>
    <p:sldId xmlns:r="http://schemas.openxmlformats.org/officeDocument/2006/relationships" id="272" r:id="R1842419fb29b474f"/>
    <p:sldId xmlns:r="http://schemas.openxmlformats.org/officeDocument/2006/relationships" id="273" r:id="R64dfb6ab7fe443f9"/>
    <p:sldId xmlns:r="http://schemas.openxmlformats.org/officeDocument/2006/relationships" id="274" r:id="Rf0ec48a65473420f"/>
    <p:sldId xmlns:r="http://schemas.openxmlformats.org/officeDocument/2006/relationships" id="275" r:id="R1d7152fadd7a49af"/>
    <p:sldId xmlns:r="http://schemas.openxmlformats.org/officeDocument/2006/relationships" id="276" r:id="R0d74b3ddbb664501"/>
    <p:sldId xmlns:r="http://schemas.openxmlformats.org/officeDocument/2006/relationships" id="277" r:id="R56ce13995e584553"/>
    <p:sldId xmlns:r="http://schemas.openxmlformats.org/officeDocument/2006/relationships" id="278" r:id="R8741b6c438aa4142"/>
    <p:sldId xmlns:r="http://schemas.openxmlformats.org/officeDocument/2006/relationships" id="279" r:id="R326a59268fd74abf"/>
    <p:sldId xmlns:r="http://schemas.openxmlformats.org/officeDocument/2006/relationships" id="280" r:id="R2958d5e8cce044e9"/>
    <p:sldId xmlns:r="http://schemas.openxmlformats.org/officeDocument/2006/relationships" id="281" r:id="R8799085cbfa04e76"/>
    <p:sldId xmlns:ns0="http://schemas.openxmlformats.org/officeDocument/2006/relationships" id="282" ns0:id="rId33"/>
    <p:sldId xmlns:ns0="http://schemas.openxmlformats.org/officeDocument/2006/relationships" id="283" ns0:id="rId34"/>
    <p:sldId xmlns:ns0="http://schemas.openxmlformats.org/officeDocument/2006/relationships" id="284" ns0:id="rId35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d74b3ddbb664501" Type="http://schemas.openxmlformats.org/officeDocument/2006/relationships/slide" Target="slides/slide21.xml"/><Relationship Id="R0fa76d93d660486c" Type="http://schemas.openxmlformats.org/officeDocument/2006/relationships/slide" Target="slides/slide10.xml"/><Relationship Id="R1842419fb29b474f" Type="http://schemas.openxmlformats.org/officeDocument/2006/relationships/slide" Target="slides/slide17.xml"/><Relationship Id="R1d7152fadd7a49af" Type="http://schemas.openxmlformats.org/officeDocument/2006/relationships/slide" Target="slides/slide20.xml"/><Relationship Id="R2958d5e8cce044e9" Type="http://schemas.openxmlformats.org/officeDocument/2006/relationships/slide" Target="slides/slide25.xml"/><Relationship Id="R326a59268fd74abf" Type="http://schemas.openxmlformats.org/officeDocument/2006/relationships/slide" Target="slides/slide24.xml"/><Relationship Id="R3ef54de88dbf430d" Type="http://schemas.openxmlformats.org/officeDocument/2006/relationships/theme" Target="theme/theme1.xml"/><Relationship Id="R4f44f82819034b49" Type="http://schemas.openxmlformats.org/officeDocument/2006/relationships/tableStyles" Target="tableStyles.xml"/><Relationship Id="R56ce13995e584553" Type="http://schemas.openxmlformats.org/officeDocument/2006/relationships/slide" Target="slides/slide22.xml"/><Relationship Id="R597c815cf5e04222" Type="http://schemas.openxmlformats.org/officeDocument/2006/relationships/viewProps" Target="viewProps.xml"/><Relationship Id="R5b627030e83844cc" Type="http://schemas.openxmlformats.org/officeDocument/2006/relationships/slide" Target="slides/slide5.xml"/><Relationship Id="R64dfb6ab7fe443f9" Type="http://schemas.openxmlformats.org/officeDocument/2006/relationships/slide" Target="slides/slide18.xml"/><Relationship Id="R67877dff35034929" Type="http://schemas.openxmlformats.org/officeDocument/2006/relationships/slide" Target="slides/slide1.xml"/><Relationship Id="R678b856634c2496f" Type="http://schemas.openxmlformats.org/officeDocument/2006/relationships/slide" Target="slides/slide13.xml"/><Relationship Id="R69264589afbe426c" Type="http://schemas.openxmlformats.org/officeDocument/2006/relationships/slide" Target="slides/slide7.xml"/><Relationship Id="R69678a3104cb43bc" Type="http://schemas.openxmlformats.org/officeDocument/2006/relationships/slide" Target="slides/slide8.xml"/><Relationship Id="R6c0b28d8591a49af" Type="http://schemas.openxmlformats.org/officeDocument/2006/relationships/slide" Target="slides/slide9.xml"/><Relationship Id="R6ff1aff64cf84585" Type="http://schemas.openxmlformats.org/officeDocument/2006/relationships/notesMaster" Target="notesMasters/notesMaster1.xml"/><Relationship Id="R7fa0691241f84e8d" Type="http://schemas.openxmlformats.org/officeDocument/2006/relationships/slide" Target="slides/slide15.xml"/><Relationship Id="R8741b6c438aa4142" Type="http://schemas.openxmlformats.org/officeDocument/2006/relationships/slide" Target="slides/slide23.xml"/><Relationship Id="R8799085cbfa04e76" Type="http://schemas.openxmlformats.org/officeDocument/2006/relationships/slide" Target="slides/slide26.xml"/><Relationship Id="R9985a107f10f4406" Type="http://schemas.openxmlformats.org/officeDocument/2006/relationships/slide" Target="slides/slide12.xml"/><Relationship Id="R9b6b257e1b9e4023" Type="http://schemas.openxmlformats.org/officeDocument/2006/relationships/slide" Target="slides/slide6.xml"/><Relationship Id="Raf567373d49a4728" Type="http://schemas.openxmlformats.org/officeDocument/2006/relationships/slide" Target="slides/slide4.xml"/><Relationship Id="Rafc18901648d469b" Type="http://schemas.openxmlformats.org/officeDocument/2006/relationships/slide" Target="slides/slide2.xml"/><Relationship Id="Rbb1879f89c4e4050" Type="http://schemas.openxmlformats.org/officeDocument/2006/relationships/slide" Target="slides/slide14.xml"/><Relationship Id="Rc5ba83204fe34467" Type="http://schemas.openxmlformats.org/officeDocument/2006/relationships/presProps" Target="presProps.xml"/><Relationship Id="Rd619a71239da4051" Type="http://schemas.openxmlformats.org/officeDocument/2006/relationships/slide" Target="slides/slide11.xml"/><Relationship Id="Rdc8fb5fe63af4b2d" Type="http://schemas.openxmlformats.org/officeDocument/2006/relationships/slideMaster" Target="slideMasters/slideMaster1.xml"/><Relationship Id="Re43a31fb9657459f" Type="http://schemas.openxmlformats.org/officeDocument/2006/relationships/slide" Target="slides/slide3.xml"/><Relationship Id="Rf0ec48a65473420f" Type="http://schemas.openxmlformats.org/officeDocument/2006/relationships/slide" Target="slides/slide19.xml"/><Relationship Id="Rf937d3789f7a4ef6" Type="http://schemas.openxmlformats.org/officeDocument/2006/relationships/slide" Target="slides/slide1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c7f722b638dd429b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61203729a3e24036" Type="http://schemas.openxmlformats.org/officeDocument/2006/relationships/slide" Target="../slides/slide1.xml"/><Relationship Id="R62c8d7b8b406403a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48a7b9600456471c" Type="http://schemas.openxmlformats.org/officeDocument/2006/relationships/notesMaster" Target="../notesMasters/notesMaster1.xml"/><Relationship Id="Rb73969d0c9b747d6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c6c206b1228743b6" Type="http://schemas.openxmlformats.org/officeDocument/2006/relationships/notesMaster" Target="../notesMasters/notesMaster1.xml"/><Relationship Id="Rfe2138da7eb5446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88ab4afd7e454216" Type="http://schemas.openxmlformats.org/officeDocument/2006/relationships/notesMaster" Target="../notesMasters/notesMaster1.xml"/><Relationship Id="Rb2105c6e83374f71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5fb1a842a1664847" Type="http://schemas.openxmlformats.org/officeDocument/2006/relationships/notesMaster" Target="../notesMasters/notesMaster1.xml"/><Relationship Id="Rc73dad4ca6294ccd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3309541adf434d93" Type="http://schemas.openxmlformats.org/officeDocument/2006/relationships/notesMaster" Target="../notesMasters/notesMaster1.xml"/><Relationship Id="Rb639727c81e84253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45cceef7f2134773" Type="http://schemas.openxmlformats.org/officeDocument/2006/relationships/slide" Target="../slides/slide7.xml"/><Relationship Id="Rb75ae4b3c56d4aea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77605d5669ef4e0c" Type="http://schemas.openxmlformats.org/officeDocument/2006/relationships/slide" Target="../slides/slide8.xml"/><Relationship Id="Re7af879274ee4ef5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4f45bf8eaf984ed3" Type="http://schemas.openxmlformats.org/officeDocument/2006/relationships/slide" Target="../slides/slide9.xml"/><Relationship Id="Ra4f6cf7b411b44eb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9992ef2338b84c24" Type="http://schemas.openxmlformats.org/officeDocument/2006/relationships/notesMaster" Target="../notesMasters/notesMaster1.xml"/><Relationship Id="Rda521b6b14ba4a86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0b5c1da3b653401a" Type="http://schemas.openxmlformats.org/officeDocument/2006/relationships/slide" Target="../slides/slide11.xml"/><Relationship Id="Rdf255a54dc8a4cbb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3e83a8e4f2834f3b" Type="http://schemas.openxmlformats.org/officeDocument/2006/relationships/notesMaster" Target="../notesMasters/notesMaster1.xml"/><Relationship Id="Rda71d18cf98842bb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9fc3638be05a46b6" Type="http://schemas.openxmlformats.org/officeDocument/2006/relationships/notesMaster" Target="../notesMasters/notesMaster1.xml"/><Relationship Id="Rb190ceaaa289471e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2fea29766e3f4dcc" Type="http://schemas.openxmlformats.org/officeDocument/2006/relationships/slide" Target="../slides/slide14.xml"/><Relationship Id="Rd3556cc399094f5b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555115118ca845e6" Type="http://schemas.openxmlformats.org/officeDocument/2006/relationships/slide" Target="../slides/slide15.xml"/><Relationship Id="R62d3f805506e4cfd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1dfc6282e0334c3c" Type="http://schemas.openxmlformats.org/officeDocument/2006/relationships/notesMaster" Target="../notesMasters/notesMaster1.xml"/><Relationship Id="R56ea929aa9194511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14317a218dcf4fac" Type="http://schemas.openxmlformats.org/officeDocument/2006/relationships/notesMaster" Target="../notesMasters/notesMaster1.xml"/><Relationship Id="Re6f6378fcb8b431c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5930a3619aa74b21" Type="http://schemas.openxmlformats.org/officeDocument/2006/relationships/slide" Target="../slides/slide18.xml"/><Relationship Id="R66504eb6714f44f5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5bbd3cbe95944ef3" Type="http://schemas.openxmlformats.org/officeDocument/2006/relationships/notesMaster" Target="../notesMasters/notesMaster1.xml"/><Relationship Id="Racc1315e947d41a0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700d1070ec7c4a4a" Type="http://schemas.openxmlformats.org/officeDocument/2006/relationships/slide" Target="../slides/slide20.xml"/><Relationship Id="R7f3e0a0f60574f0a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3675e23ca9344b29" Type="http://schemas.openxmlformats.org/officeDocument/2006/relationships/slide" Target="../slides/slide21.xml"/><Relationship Id="Rd28b0e45c7a54b3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040b350e49ea42fe" Type="http://schemas.openxmlformats.org/officeDocument/2006/relationships/notesMaster" Target="../notesMasters/notesMaster1.xml"/><Relationship Id="R36081b9961984868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26fb87d53f8e4523" Type="http://schemas.openxmlformats.org/officeDocument/2006/relationships/slide" Target="../slides/slide23.xml"/><Relationship Id="R6c6828bd8d8d412b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a80cdcfe69e24ee6" Type="http://schemas.openxmlformats.org/officeDocument/2006/relationships/slide" Target="../slides/slide24.xml"/><Relationship Id="Rc95be197c45345ed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adc9a47b94354cc0" Type="http://schemas.openxmlformats.org/officeDocument/2006/relationships/notesMaster" Target="../notesMasters/notesMaster1.xml"/><Relationship Id="Rda4bf2f0b309464c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0e00189cbae840d3" Type="http://schemas.openxmlformats.org/officeDocument/2006/relationships/notesMaster" Target="../notesMasters/notesMaster1.xml"/><Relationship Id="R428c619b15c24e72" Type="http://schemas.openxmlformats.org/officeDocument/2006/relationships/slide" Target="../slides/slide26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839edd80b4504a6e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a5486ba015a047f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510f942b9e0e4a4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c7f1f52df0a54094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4a228ab62c8e42a8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1a5b9e274b284f3b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54f83ff3da104e6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28e3bf69f54a4b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ab49814f47af4ea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b78d1299a757406a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f3357eac5ed14549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4CBD0B6-7EB4-46B8-A062-1E5B98CB61AE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14F5825C-BD40-4089-96C3-D97B38D998E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5C98652-E0AB-48FC-962E-E143319559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7495C8A-A70B-47E6-BDBD-9ACF8A19AAF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146BED-805C-40C3-BF36-20A519F8326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8A40B98-77CC-4B45-8014-76855CF997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54A4EE2-82E1-46CF-87B2-9E34E03ECA6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2A5C52D-7F6B-4C27-9A9F-CBBC09DFF84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2338E70-4EDA-42C8-892F-7618A0570F0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CCB3163-5D1C-4A42-93E4-FB70EA1C484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6766EFA-2B6B-4F76-B2CF-8ECDFF4912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920E3BB-C847-4E57-BC91-8FB224537B2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B84E27A-5A2B-4535-B209-861C796B6C0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CCCDFFC-A25C-4C1B-965C-70332A8196C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77BFBAC-B003-4F42-B4D1-6A9A12344F9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C8CF73E-2D3C-4DEF-9364-F6F083F246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D1F13F3-54A2-4EF9-8D18-9EDF46DCD84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C8C27ED2-A53A-4568-B406-B60F3706170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A4310F8-523F-47DF-BBF4-D8399BE8DB1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CC95729-52A2-4F1F-811F-D22ED18A332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3041A4B-E6A6-4496-814A-A42C4AF529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2D49ED7-EEEF-4795-BB90-B3793E0FBC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72602D5-659B-4D93-BCA2-71F0FED65F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0FE66D2-10DC-40AE-A644-FF123488DC0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18728E80-AC8A-49B0-B041-B1849BC85B8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F0ABD80A-CFCE-4BF4-8371-1C7918504D53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7C4F6F03-B5D7-406E-9F12-FCA81C26FAC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C254DEB6-DE3A-4EE8-BCF1-03D2959BBF3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8990EBF6-567B-4E7E-B101-770656FB699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5E7BBF5-D494-4EA5-AB26-69F2ACC00C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7563252D-0829-4E94-9423-02A51583242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1F9A4D87-45AF-4B41-B189-C8A11BF8B65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B37F0208-7CD1-4B98-B8D4-C677719EF04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E44D2B32-2CDB-4655-A4A7-B18EA8B8122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81FBA2DA-93B2-4C43-B4A1-F320171ADA7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013D465-8F46-415E-8BFC-FA5B751F568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50246D1-90C5-41C9-BAD3-DD014F78DD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BEF918B-22F1-481F-92DF-FFA9C25B602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630D0B1B-0F05-46C2-BD44-61FFF32ABFB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3184807-E587-49CF-8F77-08AAEFDA3A0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B325B81-AB81-4DC0-B9CD-7FDD1B0D0F7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C86D718-E10D-4DAC-BA4D-F0CEEF2F2C2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1B0BC-11CC-4F90-B2C2-9EED6FA33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31A8169-D57E-4BB3-8014-2CFF436034E0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877E8324-574D-416E-8EE3-162F8906D41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3BF6E95-1872-487C-82BB-6CA69AEE5E7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E03DAD0-C56E-4F61-82F6-D5CD7F3599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EA085591-F2A0-4B8D-9326-512DD4B0E71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10A4EFC-2033-475E-8EB5-102D2A3961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2E083FB-3576-416C-9FE8-96B6308AD8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EB88C0F-335F-4914-91B7-03772C5C0AC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7DAA002-4FCC-4503-8DBA-273A2727269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DED5BB6-EE34-4D37-A8CF-ADD1A72F334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EBCAE58C-E59D-4529-862F-969958BAAF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A149E6F-898C-42AD-9EE2-7AEBDF139EE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F5AF71-E2F3-4255-A1CB-D55A0862DA9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BD9F888-D8F9-4922-B15B-75138137FF5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E60F13B-81A2-433E-9CA0-4D1147BFB80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ee913284c784cd6" Type="http://schemas.openxmlformats.org/officeDocument/2006/relationships/slideLayout" Target="../slideLayouts/slideLayout6.xml"/><Relationship Id="R33b29b53aa6f46e0" Type="http://schemas.openxmlformats.org/officeDocument/2006/relationships/slideLayout" Target="../slideLayouts/slideLayout1.xml"/><Relationship Id="R46644109ba0b4030" Type="http://schemas.openxmlformats.org/officeDocument/2006/relationships/slideLayout" Target="../slideLayouts/slideLayout4.xml"/><Relationship Id="R92cf22308f8f45d8" Type="http://schemas.openxmlformats.org/officeDocument/2006/relationships/slideLayout" Target="../slideLayouts/slideLayout7.xml"/><Relationship Id="R9452f99be3fe4beb" Type="http://schemas.openxmlformats.org/officeDocument/2006/relationships/theme" Target="theme/theme2.xml"/><Relationship Id="Ra4f6d9828809452b" Type="http://schemas.openxmlformats.org/officeDocument/2006/relationships/slideLayout" Target="../slideLayouts/slideLayout9.xml"/><Relationship Id="Rb86dfffe6125447e" Type="http://schemas.openxmlformats.org/officeDocument/2006/relationships/slideLayout" Target="../slideLayouts/slideLayout8.xml"/><Relationship Id="Rca247059ffad4a71" Type="http://schemas.openxmlformats.org/officeDocument/2006/relationships/slideLayout" Target="../slideLayouts/slideLayout10.xml"/><Relationship Id="Rca6fcd450e8b4a60" Type="http://schemas.openxmlformats.org/officeDocument/2006/relationships/slideLayout" Target="../slideLayouts/slideLayout11.xml"/><Relationship Id="Rd3468e6d6feb4c49" Type="http://schemas.openxmlformats.org/officeDocument/2006/relationships/slideLayout" Target="../slideLayouts/slideLayout3.xml"/><Relationship Id="Rdd741b43af094dc3" Type="http://schemas.openxmlformats.org/officeDocument/2006/relationships/slideLayout" Target="../slideLayouts/slideLayout2.xml"/><Relationship Id="Rdd9597faf1034202" Type="http://schemas.openxmlformats.org/officeDocument/2006/relationships/slideLayout" Target="../slideLayouts/slideLayout5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18F9577-1A9D-450F-8C6E-D7F09E64F0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9C2091E-4524-4F07-AFE7-9BE5222CB5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7799608-0B6A-4046-91F3-680547CE1EFC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15713A-A779-4902-965F-66840FCE548A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18C73C8-24B4-4C76-A83A-95259D53C2E4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b29b53aa6f46e0"/>
    <p:sldLayoutId xmlns:r="http://schemas.openxmlformats.org/officeDocument/2006/relationships" id="2147483650" r:id="Rdd741b43af094dc3"/>
    <p:sldLayoutId xmlns:r="http://schemas.openxmlformats.org/officeDocument/2006/relationships" id="2147483651" r:id="Rd3468e6d6feb4c49"/>
    <p:sldLayoutId xmlns:r="http://schemas.openxmlformats.org/officeDocument/2006/relationships" id="2147483652" r:id="R46644109ba0b4030"/>
    <p:sldLayoutId xmlns:r="http://schemas.openxmlformats.org/officeDocument/2006/relationships" id="2147483653" r:id="Rdd9597faf1034202"/>
    <p:sldLayoutId xmlns:r="http://schemas.openxmlformats.org/officeDocument/2006/relationships" id="2147483654" r:id="R0ee913284c784cd6"/>
    <p:sldLayoutId xmlns:r="http://schemas.openxmlformats.org/officeDocument/2006/relationships" id="2147483655" r:id="R92cf22308f8f45d8"/>
    <p:sldLayoutId xmlns:r="http://schemas.openxmlformats.org/officeDocument/2006/relationships" id="2147483656" r:id="Rb86dfffe6125447e"/>
    <p:sldLayoutId xmlns:r="http://schemas.openxmlformats.org/officeDocument/2006/relationships" id="2147483657" r:id="Ra4f6d9828809452b"/>
    <p:sldLayoutId xmlns:r="http://schemas.openxmlformats.org/officeDocument/2006/relationships" id="2147483658" r:id="Rca247059ffad4a71"/>
    <p:sldLayoutId xmlns:r="http://schemas.openxmlformats.org/officeDocument/2006/relationships" id="2147483659" r:id="Rca6fcd450e8b4a60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8a33b835fac047c3" Type="http://schemas.openxmlformats.org/officeDocument/2006/relationships/notesSlide" Target="../notesSlides/notesSlide1.xml"/><Relationship Id="R8e7d0fa6739245b4" Type="http://schemas.openxmlformats.org/officeDocument/2006/relationships/slideLayout" Target="../slideLayouts/slideLayout7.xml"/><Relationship Id="Rfa17e6fa682146b0" Type="http://schemas.openxmlformats.org/officeDocument/2006/relationships/image" Target="../media/image.png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077da6b7f5ec44f3" Type="http://schemas.openxmlformats.org/officeDocument/2006/relationships/image" Target="../media/image2.png"/><Relationship Id="R2c5112f1cbf3401f" Type="http://schemas.openxmlformats.org/officeDocument/2006/relationships/slideLayout" Target="../slideLayouts/slideLayout7.xml"/><Relationship Id="R8440bf8950ea4fda" Type="http://schemas.openxmlformats.org/officeDocument/2006/relationships/notesSlide" Target="../notesSlides/notesSlide2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32bdb9c690ec466d" Type="http://schemas.openxmlformats.org/officeDocument/2006/relationships/slideLayout" Target="../slideLayouts/slideLayout7.xml"/><Relationship Id="R6a49c55dba5749d2" Type="http://schemas.openxmlformats.org/officeDocument/2006/relationships/image" Target="../media/image3.png"/><Relationship Id="Rea2f6dde9ee0432d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1bd76b2c2a244ad6" Type="http://schemas.openxmlformats.org/officeDocument/2006/relationships/image" Target="../media/image4.png"/><Relationship Id="R4ba35425e44146b2" Type="http://schemas.openxmlformats.org/officeDocument/2006/relationships/notesSlide" Target="../notesSlides/notesSlide4.xml"/><Relationship Id="Rc2d645440e8e40c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22bb05b2715f480f" Type="http://schemas.openxmlformats.org/officeDocument/2006/relationships/slideLayout" Target="../slideLayouts/slideLayout7.xml"/><Relationship Id="R5a8795c068d54971" Type="http://schemas.openxmlformats.org/officeDocument/2006/relationships/notesSlide" Target="../notesSlides/notesSlide5.xml"/><Relationship Id="Re1d6f6141b734bcb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0507f383a7264bf4" Type="http://schemas.openxmlformats.org/officeDocument/2006/relationships/slideLayout" Target="../slideLayouts/slideLayout7.xml"/><Relationship Id="R062c035e9bd74b85" Type="http://schemas.openxmlformats.org/officeDocument/2006/relationships/notesSlide" Target="../notesSlides/notesSlide6.xml"/><Relationship Id="R4e19aea55edf455e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29a36a0569ac4638" Type="http://schemas.openxmlformats.org/officeDocument/2006/relationships/notesSlide" Target="../notesSlides/notesSlide7.xml"/><Relationship Id="R448f47499efd42ec" Type="http://schemas.openxmlformats.org/officeDocument/2006/relationships/slideLayout" Target="../slideLayouts/slideLayout7.xml"/><Relationship Id="R98ccc1dbdd25467a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3c8effb6d09b404a" Type="http://schemas.openxmlformats.org/officeDocument/2006/relationships/image" Target="../media/image8.png"/><Relationship Id="R4a55036851e34e3a" Type="http://schemas.openxmlformats.org/officeDocument/2006/relationships/notesSlide" Target="../notesSlides/notesSlide8.xml"/><Relationship Id="Ra4c0e08f10fd407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24ac035c8e704b23" Type="http://schemas.openxmlformats.org/officeDocument/2006/relationships/image" Target="../media/image9.png"/><Relationship Id="R6b1694cd4b1649ed" Type="http://schemas.openxmlformats.org/officeDocument/2006/relationships/notesSlide" Target="../notesSlides/notesSlide9.xml"/><Relationship Id="R8650e46851e945d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6b9b48f5fe2a4000" Type="http://schemas.openxmlformats.org/officeDocument/2006/relationships/slideLayout" Target="../slideLayouts/slideLayout7.xml"/><Relationship Id="R8f51fb836eac4e83" Type="http://schemas.openxmlformats.org/officeDocument/2006/relationships/notesSlide" Target="../notesSlides/notesSlide10.xml"/><Relationship Id="Rd34ce1bad0144140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565a5c7563974ddb" Type="http://schemas.openxmlformats.org/officeDocument/2006/relationships/notesSlide" Target="../notesSlides/notesSlide11.xml"/><Relationship Id="Rc5f69a349cb84ebc" Type="http://schemas.openxmlformats.org/officeDocument/2006/relationships/image" Target="../media/image11.png"/><Relationship Id="Rcdd18562fa4a4d2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0e3e92906bbc4f04" Type="http://schemas.openxmlformats.org/officeDocument/2006/relationships/image" Target="../media/image12.png"/><Relationship Id="R1b6a8752d87d44d9" Type="http://schemas.openxmlformats.org/officeDocument/2006/relationships/slideLayout" Target="../slideLayouts/slideLayout7.xml"/><Relationship Id="R54070426123745b5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401ef34d988b4107" Type="http://schemas.openxmlformats.org/officeDocument/2006/relationships/slideLayout" Target="../slideLayouts/slideLayout7.xml"/><Relationship Id="R7466fbab63bb45d0" Type="http://schemas.openxmlformats.org/officeDocument/2006/relationships/image" Target="../media/image13.png"/><Relationship Id="Rf3ea557effcf438c" Type="http://schemas.openxmlformats.org/officeDocument/2006/relationships/notesSlide" Target="../notesSlides/notesSlide13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25f42b04063542ef" Type="http://schemas.openxmlformats.org/officeDocument/2006/relationships/slideLayout" Target="../slideLayouts/slideLayout7.xml"/><Relationship Id="R41f033449b934df9" Type="http://schemas.openxmlformats.org/officeDocument/2006/relationships/image" Target="../media/image14.png"/><Relationship Id="R9ed0d367634c4d40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634546dda3ed4de2" Type="http://schemas.openxmlformats.org/officeDocument/2006/relationships/slideLayout" Target="../slideLayouts/slideLayout7.xml"/><Relationship Id="R6425fb03e86c4027" Type="http://schemas.openxmlformats.org/officeDocument/2006/relationships/notesSlide" Target="../notesSlides/notesSlide15.xml"/><Relationship Id="Rf177fac724274ef8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19edde8931924919" Type="http://schemas.openxmlformats.org/officeDocument/2006/relationships/slideLayout" Target="../slideLayouts/slideLayout7.xml"/><Relationship Id="R5225e20b963f4ebb" Type="http://schemas.openxmlformats.org/officeDocument/2006/relationships/notesSlide" Target="../notesSlides/notesSlide16.xml"/><Relationship Id="Rd8b39517063f4baa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0acac178503f40d1" Type="http://schemas.openxmlformats.org/officeDocument/2006/relationships/slideLayout" Target="../slideLayouts/slideLayout7.xml"/><Relationship Id="R8070f9cbfeba4e91" Type="http://schemas.openxmlformats.org/officeDocument/2006/relationships/image" Target="../media/image17.png"/><Relationship Id="Rb2d21bfea5df4ea5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3c4c053fe85745e9" Type="http://schemas.openxmlformats.org/officeDocument/2006/relationships/slideLayout" Target="../slideLayouts/slideLayout7.xml"/><Relationship Id="R75f640785dbf41a9" Type="http://schemas.openxmlformats.org/officeDocument/2006/relationships/notesSlide" Target="../notesSlides/notesSlide18.xml"/><Relationship Id="Re3da5d611e044211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0eff223d21934da8" Type="http://schemas.openxmlformats.org/officeDocument/2006/relationships/slideLayout" Target="../slideLayouts/slideLayout7.xml"/><Relationship Id="R5494f4aec9e9476a" Type="http://schemas.openxmlformats.org/officeDocument/2006/relationships/notesSlide" Target="../notesSlides/notesSlide19.xml"/><Relationship Id="Re4ef5fb58ba048bc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38c3895f24fd4e4f" Type="http://schemas.openxmlformats.org/officeDocument/2006/relationships/notesSlide" Target="../notesSlides/notesSlide20.xml"/><Relationship Id="R5d2511304b97448b" Type="http://schemas.openxmlformats.org/officeDocument/2006/relationships/slideLayout" Target="../slideLayouts/slideLayout7.xml"/><Relationship Id="R6202037c351545c3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1d85cd8c5fea485f" Type="http://schemas.openxmlformats.org/officeDocument/2006/relationships/image" Target="../media/image21.png"/><Relationship Id="R6bb77a4dbbb246fc" Type="http://schemas.openxmlformats.org/officeDocument/2006/relationships/notesSlide" Target="../notesSlides/notesSlide21.xml"/><Relationship Id="Ra1f7c773a56a48c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17fd4bb6b6734409" Type="http://schemas.openxmlformats.org/officeDocument/2006/relationships/image" Target="../media/image22.png"/><Relationship Id="R9721e41f08544a4e" Type="http://schemas.openxmlformats.org/officeDocument/2006/relationships/slideLayout" Target="../slideLayouts/slideLayout7.xml"/><Relationship Id="Refe6223eac024c85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2215a3778c7b4b71" Type="http://schemas.openxmlformats.org/officeDocument/2006/relationships/slideLayout" Target="../slideLayouts/slideLayout7.xml"/><Relationship Id="R4e5f6ef948254a9e" Type="http://schemas.openxmlformats.org/officeDocument/2006/relationships/image" Target="../media/image23.png"/><Relationship Id="Rf812c02112f34059" Type="http://schemas.openxmlformats.org/officeDocument/2006/relationships/notesSlide" Target="../notesSlides/notesSlide23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8acc775061de4749" Type="http://schemas.openxmlformats.org/officeDocument/2006/relationships/slideLayout" Target="../slideLayouts/slideLayout7.xml"/><Relationship Id="R958c14588623404d" Type="http://schemas.openxmlformats.org/officeDocument/2006/relationships/notesSlide" Target="../notesSlides/notesSlide24.xml"/><Relationship Id="R9af53a6965da4fd4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2e88304220f645ac" Type="http://schemas.openxmlformats.org/officeDocument/2006/relationships/image" Target="../media/image25.png"/><Relationship Id="R5ea0581c8b5f4a7c" Type="http://schemas.openxmlformats.org/officeDocument/2006/relationships/notesSlide" Target="../notesSlides/notesSlide25.xml"/><Relationship Id="Ra10fa5ff72174522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9a14b77ed9644ac3" Type="http://schemas.openxmlformats.org/officeDocument/2006/relationships/slideLayout" Target="../slideLayouts/slideLayout1.xml"/><Relationship Id="Rb7c23a80bff946c5" Type="http://schemas.openxmlformats.org/officeDocument/2006/relationships/image" Target="../media/image26.png"/><Relationship Id="Rfd771baad855412b" Type="http://schemas.openxmlformats.org/officeDocument/2006/relationships/notesSlide" Target="../notesSlides/notesSlide26.xml"/><Relationship Id="rId4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Fractions decimals and percentages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Foundation and Higher • L009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Number and proportion • Review v0.9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Convert between fractions, decimals and percentages.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Compare proportions using one consistent form.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30657FA-831B-4ED4-A939-656A0149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6B4CCEA-4C42-486C-9D81-D9A61ADBF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A589D86-83BE-47CC-96A6-C58726E6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1BBF47F-FDC9-4759-AD10-068B28F6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EC8B38D-4CA1-4737-ACDA-DDEB7109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2BE8301-9891-4E09-BF17-5DB37BE24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B370765-541A-4D60-88FD-EA3925BD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Simplify 25/100 and 75/100.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5EAD0B7-FAE7-4F58-B0BC-A60CAC2B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0.07 × 100; 35 ÷ 100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A01D72D-421E-4E57-A56E-162AEE8AB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(3/5) ÷ (3/10)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579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Per hundred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3/5 = 60/100 = 0.6 = 60%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7/20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Write a decimal and percentage.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Decimal to fraction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0.08 = 8/100 = 2/25 = 8%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0.375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375/1000, then simplify.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More than one whole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125% = 125/100 = 5/4 = 1.25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150%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The reference whole represents 100%.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Part of a total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3 out of 8 = 3/8 = 37.5%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7 out of 10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Divide the part by its whole.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E364E8A-4CC4-41D0-B05C-545865356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06390AB-8FF1-4F4B-A8B1-4741B2480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3019276-2651-4E98-A6E6-EC17DDAF3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C8C19C9-C776-4C77-996F-A3F8E38F2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KEEP THE PROPORTION THE SAME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BBD192B-088F-4A95-91DB-30629C06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25% = 25/100 = 1/4 = 0.25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E0AE1A6-ECB0-4C04-AD5F-E09E9BCC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Use one common form for comparison.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7118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82A2F58-890F-4A65-8ACD-1B65EF133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DA86A79-B6AC-48D8-A688-76016D3B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DACE68A-BDFF-4A9F-A650-F3BE5910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7D8DBAB-8534-4EB6-8ABA-A0C07C65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78B8701-C6DC-4D43-97BA-380FF294A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6C37922-D5E5-4C53-AC4E-C09DD3E18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3FE3FB0-9F23-4D75-AEB1-137574E2C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0.35 as a percentage?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F326E5A-8929-408F-AA5F-7F82246AB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0.35%     B 3.5%     C 35%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8702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Convert to percentages: 0.4, 0.04, 0.004 and 1.4. Explain the place-value pattern.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Write 3/8 as a decimal and percentage. Write 65% as a simplified fraction. Order 0.62, 3/5 and 61% from least to greatest.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Team A scores 18 out of 24; team B scores 14 out of 20. Which has the greater success proportion?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A: 75%, compared with B:70%.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the interpretation as well as the arithmetic.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Is 1/3 exactly 33%? Explain without relying on a rounded calculator display.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Give three different forms of a proportion greater than 100%, and explain what it means relative to one whole.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24A679A-5928-4FEF-A91A-AC15470D4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1382AE9-B2F7-49DA-967D-9476E779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0504B79-CB27-45A1-A29E-E8B6E331A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BA536F6-7016-4953-AB2C-3761D43E6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00C2A02-45F5-4039-88F6-B81EE51A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13FB126-A179-43A8-8513-DFC2AC2C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Use full prompts in your workbook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5425711-6AE1-446A-9601-ACB656B7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BEEE00A0-372F-4E8D-827F-B1C420FD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EDC6EA7-AAE9-4802-9903-980F3CD7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DA0E0B99-D684-46D1-A41D-3F2D56BEC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3/4 → decimal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0.6 → fraction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7/20 → %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00B9130E-4C4A-42F6-A539-DEE3624C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079DCC46-C9FA-4639-B39B-26FE5FC1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125% → decimal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0.08 → %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1/2 + 1/4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17170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Convert 0.45 to a simplified fraction and a percentage.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Compare 7/10 and 68%. Show them in the same form.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one decision you can now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L010: Fractions and percentages of amounts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Recurring decimals to fractions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Model • 3 minutes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x = 0.272727…; 100x = 27.272727…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99x = 27, so x = 27/99 = 3/11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Align the repeating tails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H1–H2 • 3 minutes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0.666…: multiply by 10, then subtract.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0.454545…: multiply by 100.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HX1 • 2 marks • 2 minutes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Convert 0.777… with 7 repeating forever.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the subtraction step and exact fraction.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75FEA0E-4A91-43F7-9EEC-61384FAC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905FA8A-81F3-4EAF-8CC5-42476863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892BAF4-7E89-4C64-AD77-D5C651FF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C0AD2D5-5855-403A-82E9-EA8CB9D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7C542E7-0A60-4BB5-BC3C-20E7FD68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B7FE2B-3F88-4F52-90B6-D91B0343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HX2 • 2 marks • 2 minutes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47DA515-811A-4DD3-B698-C561F99F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Convert 0.363636… with 36 repeating.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5D9CD48-1D0B-4270-8224-77A0B87B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the subtraction step and exact fraction.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0705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EFCCE1-4917-4E22-B3F7-9953131DE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AA65A-68E4-44A9-B5C2-DE2A5F60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BF370A-96F9-4D86-9BD8-670A6836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Convert 7/20 into a decimal and percentage, then order it with 0.3 and 32%.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ECA83F-AD03-4A6B-A8FF-7A471DFB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EACD62-2036-4086-A986-A82CF9B0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L009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0645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52D341-0884-4788-A6C0-6B5AE1EC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E79B7-FBF5-4BB9-9DA5-634E32BC4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607A31-F31A-4EBD-A738-F8D6FC91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claims 0.125=12.5/10 percent. Correct the conversion.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4A86AB-EDAF-4A47-8E60-638DD594F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62576B-2319-4ACE-A3E4-D57D269B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L009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31739"/>
      </p:ext>
    </p:extLst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L009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Fractions decimals and percentages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Convert between fractions, decimals and percentages, and compare proportions on a consistent basis.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selected a suitable representation or multiplier and kept the reference amount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state the whole/part, show each operation and check that the size of my answer is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Convert 7/20 into a decimal and percentage, then order it with 0.3 and 32%.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A learner claims 0.125=12.5/10 percent. Correct the conversion.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2026-09-29T11:20:28.6310000Z</dcterms:created>
  <dcterms:modified xsi:type="dcterms:W3CDTF">2026-09-29T11:20:28.6310000Z</dcterms:modified>
</coreProperties>
</file>