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0e910b1bca5d47d7" Type="http://schemas.openxmlformats.org/package/2006/relationships/metadata/core-properties" Target="docProps/core.xml"/><Relationship Id="R5d4d5fb515164b60" Type="http://schemas.openxmlformats.org/officeDocument/2006/relationships/officeDocument" Target="ppt/presentation.xml"/><Relationship Id="Rc4916b0164a5437e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ccb1d59322441d7"/>
  </p:sldMasterIdLst>
  <p:notesMasterIdLst>
    <p:notesMasterId xmlns:r="http://schemas.openxmlformats.org/officeDocument/2006/relationships" r:id="R961581313cf545a1"/>
  </p:notesMasterIdLst>
  <p:sldIdLst>
    <p:sldId xmlns:r="http://schemas.openxmlformats.org/officeDocument/2006/relationships" id="256" r:id="Re279fed9194f4771"/>
    <p:sldId xmlns:r="http://schemas.openxmlformats.org/officeDocument/2006/relationships" id="257" r:id="R224381db479841f1"/>
    <p:sldId xmlns:r="http://schemas.openxmlformats.org/officeDocument/2006/relationships" id="258" r:id="R4a7c35095da24688"/>
    <p:sldId xmlns:r="http://schemas.openxmlformats.org/officeDocument/2006/relationships" id="259" r:id="Rec8d796bd8ca4f9e"/>
    <p:sldId xmlns:r="http://schemas.openxmlformats.org/officeDocument/2006/relationships" id="260" r:id="R3f9437b53ec04fb2"/>
    <p:sldId xmlns:r="http://schemas.openxmlformats.org/officeDocument/2006/relationships" id="261" r:id="Rf20a2babd8214f43"/>
    <p:sldId xmlns:r="http://schemas.openxmlformats.org/officeDocument/2006/relationships" id="262" r:id="Ra6660fb52c204c03"/>
    <p:sldId xmlns:r="http://schemas.openxmlformats.org/officeDocument/2006/relationships" id="263" r:id="Rce03ad2c8cf84770"/>
    <p:sldId xmlns:r="http://schemas.openxmlformats.org/officeDocument/2006/relationships" id="264" r:id="R51b0fd4b2e3e42e5"/>
    <p:sldId xmlns:r="http://schemas.openxmlformats.org/officeDocument/2006/relationships" id="265" r:id="Rf499709be5144fa0"/>
    <p:sldId xmlns:r="http://schemas.openxmlformats.org/officeDocument/2006/relationships" id="266" r:id="R232a362d68b942a8"/>
    <p:sldId xmlns:r="http://schemas.openxmlformats.org/officeDocument/2006/relationships" id="267" r:id="R0ef829a3445c496b"/>
    <p:sldId xmlns:r="http://schemas.openxmlformats.org/officeDocument/2006/relationships" id="268" r:id="Rcb99515d453a4eb2"/>
    <p:sldId xmlns:r="http://schemas.openxmlformats.org/officeDocument/2006/relationships" id="269" r:id="R29e3b484dd1e426f"/>
    <p:sldId xmlns:r="http://schemas.openxmlformats.org/officeDocument/2006/relationships" id="270" r:id="Rf719cdd3af334c7c"/>
    <p:sldId xmlns:r="http://schemas.openxmlformats.org/officeDocument/2006/relationships" id="271" r:id="R2f568cc374e04e82"/>
    <p:sldId xmlns:r="http://schemas.openxmlformats.org/officeDocument/2006/relationships" id="272" r:id="Rf3b244a068fc4523"/>
    <p:sldId xmlns:r="http://schemas.openxmlformats.org/officeDocument/2006/relationships" id="273" r:id="R63cda85660c14256"/>
    <p:sldId xmlns:r="http://schemas.openxmlformats.org/officeDocument/2006/relationships" id="274" r:id="R565a67b6d52a469d"/>
    <p:sldId xmlns:r="http://schemas.openxmlformats.org/officeDocument/2006/relationships" id="275" r:id="R47f719e603d642d0"/>
    <p:sldId xmlns:r="http://schemas.openxmlformats.org/officeDocument/2006/relationships" id="276" r:id="R9fa009c4e9ae441e"/>
    <p:sldId xmlns:r="http://schemas.openxmlformats.org/officeDocument/2006/relationships" id="277" r:id="Rea66ab548e8141a3"/>
    <p:sldId xmlns:ns0="http://schemas.openxmlformats.org/officeDocument/2006/relationships" id="278" ns0:id="rId29"/>
    <p:sldId xmlns:ns0="http://schemas.openxmlformats.org/officeDocument/2006/relationships" id="279" ns0:id="rId30"/>
    <p:sldId xmlns:ns0="http://schemas.openxmlformats.org/officeDocument/2006/relationships" id="280" ns0:id="rId31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48afe3ab0904468" Type="http://schemas.openxmlformats.org/officeDocument/2006/relationships/tableStyles" Target="tableStyles.xml"/><Relationship Id="R0ef829a3445c496b" Type="http://schemas.openxmlformats.org/officeDocument/2006/relationships/slide" Target="slides/slide12.xml"/><Relationship Id="R224381db479841f1" Type="http://schemas.openxmlformats.org/officeDocument/2006/relationships/slide" Target="slides/slide2.xml"/><Relationship Id="R232a362d68b942a8" Type="http://schemas.openxmlformats.org/officeDocument/2006/relationships/slide" Target="slides/slide11.xml"/><Relationship Id="R29e3b484dd1e426f" Type="http://schemas.openxmlformats.org/officeDocument/2006/relationships/slide" Target="slides/slide14.xml"/><Relationship Id="R2f568cc374e04e82" Type="http://schemas.openxmlformats.org/officeDocument/2006/relationships/slide" Target="slides/slide16.xml"/><Relationship Id="R3f9437b53ec04fb2" Type="http://schemas.openxmlformats.org/officeDocument/2006/relationships/slide" Target="slides/slide5.xml"/><Relationship Id="R47f719e603d642d0" Type="http://schemas.openxmlformats.org/officeDocument/2006/relationships/slide" Target="slides/slide20.xml"/><Relationship Id="R4a7c35095da24688" Type="http://schemas.openxmlformats.org/officeDocument/2006/relationships/slide" Target="slides/slide3.xml"/><Relationship Id="R51b0fd4b2e3e42e5" Type="http://schemas.openxmlformats.org/officeDocument/2006/relationships/slide" Target="slides/slide9.xml"/><Relationship Id="R565a67b6d52a469d" Type="http://schemas.openxmlformats.org/officeDocument/2006/relationships/slide" Target="slides/slide19.xml"/><Relationship Id="R5fe0dd325f094880" Type="http://schemas.openxmlformats.org/officeDocument/2006/relationships/theme" Target="theme/theme1.xml"/><Relationship Id="R63cda85660c14256" Type="http://schemas.openxmlformats.org/officeDocument/2006/relationships/slide" Target="slides/slide18.xml"/><Relationship Id="R961581313cf545a1" Type="http://schemas.openxmlformats.org/officeDocument/2006/relationships/notesMaster" Target="notesMasters/notesMaster1.xml"/><Relationship Id="R9ccb1d59322441d7" Type="http://schemas.openxmlformats.org/officeDocument/2006/relationships/slideMaster" Target="slideMasters/slideMaster1.xml"/><Relationship Id="R9fa009c4e9ae441e" Type="http://schemas.openxmlformats.org/officeDocument/2006/relationships/slide" Target="slides/slide21.xml"/><Relationship Id="Ra6660fb52c204c03" Type="http://schemas.openxmlformats.org/officeDocument/2006/relationships/slide" Target="slides/slide7.xml"/><Relationship Id="Rc5deee1b3cf24c16" Type="http://schemas.openxmlformats.org/officeDocument/2006/relationships/viewProps" Target="viewProps.xml"/><Relationship Id="Rcb99515d453a4eb2" Type="http://schemas.openxmlformats.org/officeDocument/2006/relationships/slide" Target="slides/slide13.xml"/><Relationship Id="Rce03ad2c8cf84770" Type="http://schemas.openxmlformats.org/officeDocument/2006/relationships/slide" Target="slides/slide8.xml"/><Relationship Id="Re279fed9194f4771" Type="http://schemas.openxmlformats.org/officeDocument/2006/relationships/slide" Target="slides/slide1.xml"/><Relationship Id="Rea66ab548e8141a3" Type="http://schemas.openxmlformats.org/officeDocument/2006/relationships/slide" Target="slides/slide22.xml"/><Relationship Id="Rec8d796bd8ca4f9e" Type="http://schemas.openxmlformats.org/officeDocument/2006/relationships/slide" Target="slides/slide4.xml"/><Relationship Id="Rf20a2babd8214f43" Type="http://schemas.openxmlformats.org/officeDocument/2006/relationships/slide" Target="slides/slide6.xml"/><Relationship Id="Rf3b244a068fc4523" Type="http://schemas.openxmlformats.org/officeDocument/2006/relationships/slide" Target="slides/slide17.xml"/><Relationship Id="Rf499709be5144fa0" Type="http://schemas.openxmlformats.org/officeDocument/2006/relationships/slide" Target="slides/slide10.xml"/><Relationship Id="Rf719cdd3af334c7c" Type="http://schemas.openxmlformats.org/officeDocument/2006/relationships/slide" Target="slides/slide15.xml"/><Relationship Id="Rfd520064928f4b0a" Type="http://schemas.openxmlformats.org/officeDocument/2006/relationships/presProps" Target="presProps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notesMasters/_rels/notesMaster1.xml.rels><?xml version='1.0' encoding='UTF-8' standalone='yes'?>
<Relationships xmlns="http://schemas.openxmlformats.org/package/2006/relationships"><Relationship Id="Rebf1d1d9a5b74bc2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ede493a4f87147c3" Type="http://schemas.openxmlformats.org/officeDocument/2006/relationships/notesMaster" Target="../notesMasters/notesMaster1.xml"/><Relationship Id="Rf923e265fe5d4670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098a0c0cc6554ee0" Type="http://schemas.openxmlformats.org/officeDocument/2006/relationships/notesMaster" Target="../notesMasters/notesMaster1.xml"/><Relationship Id="R1bf56f9f863e456e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03209f25d69843ee" Type="http://schemas.openxmlformats.org/officeDocument/2006/relationships/slide" Target="../slides/slide3.xml"/><Relationship Id="R137c244ea7e547b0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19113454f9f04275" Type="http://schemas.openxmlformats.org/officeDocument/2006/relationships/slide" Target="../slides/slide4.xml"/><Relationship Id="Rb57820cf9f0a456c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3cfc5bfa717544a4" Type="http://schemas.openxmlformats.org/officeDocument/2006/relationships/notesMaster" Target="../notesMasters/notesMaster1.xml"/><Relationship Id="R9ce3029594ab48d3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a0adba7af8354789" Type="http://schemas.openxmlformats.org/officeDocument/2006/relationships/notesMaster" Target="../notesMasters/notesMaster1.xml"/><Relationship Id="Rf996f53ec3ba457e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4417f437e66743cb" Type="http://schemas.openxmlformats.org/officeDocument/2006/relationships/notesMaster" Target="../notesMasters/notesMaster1.xml"/><Relationship Id="R66bb5888104c4ce3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293a851ade1641f8" Type="http://schemas.openxmlformats.org/officeDocument/2006/relationships/notesMaster" Target="../notesMasters/notesMaster1.xml"/><Relationship Id="Re09a1ec56cba45c3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9b3d81a2f9904e27" Type="http://schemas.openxmlformats.org/officeDocument/2006/relationships/slide" Target="../slides/slide9.xml"/><Relationship Id="Rc2aaeb02f2f14a73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7d481da4852f44d5" Type="http://schemas.openxmlformats.org/officeDocument/2006/relationships/slide" Target="../slides/slide10.xml"/><Relationship Id="Rf344244b231c4c93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1c29e3a69d6c4277" Type="http://schemas.openxmlformats.org/officeDocument/2006/relationships/slide" Target="../slides/slide11.xml"/><Relationship Id="Rf249dafc8ec64fc0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a8e3018094354eaa" Type="http://schemas.openxmlformats.org/officeDocument/2006/relationships/slide" Target="../slides/slide12.xml"/><Relationship Id="Rff07a5a47409479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2c3a3bab0b2a4251" Type="http://schemas.openxmlformats.org/officeDocument/2006/relationships/notesMaster" Target="../notesMasters/notesMaster1.xml"/><Relationship Id="Rb0286bfc239a43cd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c63a676b529a4b6f" Type="http://schemas.openxmlformats.org/officeDocument/2006/relationships/slide" Target="../slides/slide14.xml"/><Relationship Id="Rde1e646a95db4b3b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58a14ccfb6e7453f" Type="http://schemas.openxmlformats.org/officeDocument/2006/relationships/notesMaster" Target="../notesMasters/notesMaster1.xml"/><Relationship Id="Rd5bb7b835ccc4129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45d86fad725a49ca" Type="http://schemas.openxmlformats.org/officeDocument/2006/relationships/notesMaster" Target="../notesMasters/notesMaster1.xml"/><Relationship Id="Rab77be0d111946de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29558fe28df242ee" Type="http://schemas.openxmlformats.org/officeDocument/2006/relationships/notesMaster" Target="../notesMasters/notesMaster1.xml"/><Relationship Id="R4e8184603dbd4039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6b65adcfe03547a7" Type="http://schemas.openxmlformats.org/officeDocument/2006/relationships/slide" Target="../slides/slide18.xml"/><Relationship Id="R8f3fb613ac6f4fb0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64503a11bf6b422a" Type="http://schemas.openxmlformats.org/officeDocument/2006/relationships/slide" Target="../slides/slide19.xml"/><Relationship Id="R697b491b149f4945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8cc1db80fdb148e0" Type="http://schemas.openxmlformats.org/officeDocument/2006/relationships/slide" Target="../slides/slide20.xml"/><Relationship Id="Rfe37f4c5639349e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134077bb81df4a14" Type="http://schemas.openxmlformats.org/officeDocument/2006/relationships/slide" Target="../slides/slide21.xml"/><Relationship Id="Ra41b1ec58f6f46cf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5a35e65b99624585" Type="http://schemas.openxmlformats.org/officeDocument/2006/relationships/notesMaster" Target="../notesMasters/notesMaster1.xml"/><Relationship Id="R6e06ff4c596549a1" Type="http://schemas.openxmlformats.org/officeDocument/2006/relationships/slide" Target="../slides/slide22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5b107369b0d1445e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8e56f517f2904bc9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b069e1df36834327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c3cdcb06bd144410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1ef3131e42464015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93c880d2beac4fcf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ce373a9445434593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7e92c1ea2ba24547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e3147f6a9c43471c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662ac82784dd48bc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234b2f246e45401d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DD4E11B-D099-4DFA-8B36-981F801BFE81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5D742874-0D4B-494F-BECB-5EF77094AA2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A0560C0-05C1-4629-9A52-C84AE54AA1E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84B42B9-FD19-4D9F-8453-794F5EE9189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EA8D571-50DB-4DFF-99B5-B99F3E57332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B0821AC-4617-4A78-94F0-F4E694596D3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B93CD91-A1E8-4CA9-B300-C415B26151A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CE171A5-0B1B-46D8-AB8E-2B7AE6CA27A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8E1AA82-4C41-45A4-BCA6-B5F49CC589D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E0ED331-CE9A-44EB-9831-186AB05C27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FA587AE-7203-4DA0-AD47-3A10666CE4A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DA8D2F29-90C2-4A7F-B234-109EC8DEF1F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BEA5825-A4AC-447C-A792-907D0EE83E9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0B652CA-CA89-4F96-9C73-7345EDE2631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7089990-6EB5-4240-A958-13388CCB7FC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214B852-2A89-4CAD-9C94-29D74610464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F096F8D-8991-4B29-864A-51277181ACB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BEFC4183-364D-4105-B13A-DC9615BF9202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2DF8BBF3-CC0E-48E5-BE48-ADB07DBFA40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D01E4924-CBC9-4536-ABEB-7556FF2C5C2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6BF96657-B7CC-420D-9460-F60E948D80F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D4FB709-FACA-4C9E-B026-B47FA838B1C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C70C0463-F6D1-44C3-BB89-2918511ADD1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30EB11DA-3B6B-4605-A2DB-B89792A2F57C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E91CEDF-62D8-4C75-868F-0EA2022DAD8C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D4453001-EA5E-4014-B966-90AEE8EAF548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3D7D4819-4E5A-4945-938C-DEB5E0695B4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ED0082B1-9346-44B4-AF5E-3C03330827E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E0D9B2D0-ACDB-43C3-BBC3-3C3E69AE00A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03F02CE-2572-439E-B42F-BE6A44F1C4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12F0FC66-90CD-42C9-9713-69DDD78FABA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00EE2603-D760-41FE-8A16-7A0BF1BADDB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D5C4D957-450B-4C48-9CC2-21BC6EF0FC3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34B86C82-1463-43D7-B248-9F688593229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FE482070-D219-4996-90F1-1F45147C57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ABFA7854-87E5-4543-B032-1A307EFF42C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C03E359-C2AE-4A80-920F-025F65CDC5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F39A38C-4283-4720-9315-6623CE276A3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65F82BD3-DA57-436B-87CC-9BDA3EEB034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786B80BB-883B-4363-8370-5F9E34AD449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3B28A58-7E5E-4685-8DF3-51E17513968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CD86EF2D-E086-484D-9799-5F02C9127E9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3932570-9D55-4E05-9FB2-662E5D3E13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2D9D5A5E-2E58-4DAB-8E1A-CB3031FBB455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D26134E5-541A-47C1-BA4A-648A55902CC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D85543D4-0FD5-4733-9F25-665FAEEE5FB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859708C-E9DF-40EC-818F-03F7994B0F0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1D0A68C9-5805-4F70-862C-FE0E43228E4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AC3BDC2-CC9E-4CA5-8742-5BB30714FF2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B1938C72-7188-45E4-B4AF-C09194733B4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209DFDE-133A-4F5E-9AED-485DB572B9F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F0BFB48-47FC-48EE-B16C-34937CBEA6D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2ED8129-0E8F-45A0-B8C9-F3646F5910F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1AFD153-9A36-4901-AAC6-89F3F0106F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A838CE56-E3EF-46AC-A8D9-B9A392C0AF8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62E4AAF-C2CE-4719-866C-2E6843BAC0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8C990BC-6206-4D87-82D7-5979C0CC8BA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DF31E89-DAB7-48EA-B642-8FCD22D1965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4c91256f31a40a7" Type="http://schemas.openxmlformats.org/officeDocument/2006/relationships/slideLayout" Target="../slideLayouts/slideLayout10.xml"/><Relationship Id="R2ed4ed2f15eb4a08" Type="http://schemas.openxmlformats.org/officeDocument/2006/relationships/slideLayout" Target="../slideLayouts/slideLayout6.xml"/><Relationship Id="R44d167ea8a1d42af" Type="http://schemas.openxmlformats.org/officeDocument/2006/relationships/theme" Target="theme/theme2.xml"/><Relationship Id="R57a1980b3533432f" Type="http://schemas.openxmlformats.org/officeDocument/2006/relationships/slideLayout" Target="../slideLayouts/slideLayout7.xml"/><Relationship Id="R8c35d603d7204ce9" Type="http://schemas.openxmlformats.org/officeDocument/2006/relationships/slideLayout" Target="../slideLayouts/slideLayout2.xml"/><Relationship Id="R900fd000315047a2" Type="http://schemas.openxmlformats.org/officeDocument/2006/relationships/slideLayout" Target="../slideLayouts/slideLayout1.xml"/><Relationship Id="Rab05b33c511540ee" Type="http://schemas.openxmlformats.org/officeDocument/2006/relationships/slideLayout" Target="../slideLayouts/slideLayout5.xml"/><Relationship Id="Racb5ff5501e24909" Type="http://schemas.openxmlformats.org/officeDocument/2006/relationships/slideLayout" Target="../slideLayouts/slideLayout3.xml"/><Relationship Id="Rb0a14fab054442c4" Type="http://schemas.openxmlformats.org/officeDocument/2006/relationships/slideLayout" Target="../slideLayouts/slideLayout9.xml"/><Relationship Id="Rc1b54dbaeb4a4b89" Type="http://schemas.openxmlformats.org/officeDocument/2006/relationships/slideLayout" Target="../slideLayouts/slideLayout11.xml"/><Relationship Id="Rc4af77e1603c4bd9" Type="http://schemas.openxmlformats.org/officeDocument/2006/relationships/slideLayout" Target="../slideLayouts/slideLayout8.xml"/><Relationship Id="Rd29c7b4d8e2c4c6f" Type="http://schemas.openxmlformats.org/officeDocument/2006/relationships/slideLayout" Target="../slideLayouts/slideLayout4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9CD164B1-31F9-4CBF-923C-3BC4B17675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9F10251-67DF-4C55-92B8-32169B245CA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84AD4B3-2FD6-4E41-901F-A4C02B316BDB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F0FAE0C-3A7F-4CB5-B2DE-1BB2CE1B9659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D8E420F-C209-47E4-B4C0-912E84E113DD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00fd000315047a2"/>
    <p:sldLayoutId xmlns:r="http://schemas.openxmlformats.org/officeDocument/2006/relationships" id="2147483650" r:id="R8c35d603d7204ce9"/>
    <p:sldLayoutId xmlns:r="http://schemas.openxmlformats.org/officeDocument/2006/relationships" id="2147483651" r:id="Racb5ff5501e24909"/>
    <p:sldLayoutId xmlns:r="http://schemas.openxmlformats.org/officeDocument/2006/relationships" id="2147483652" r:id="Rd29c7b4d8e2c4c6f"/>
    <p:sldLayoutId xmlns:r="http://schemas.openxmlformats.org/officeDocument/2006/relationships" id="2147483653" r:id="Rab05b33c511540ee"/>
    <p:sldLayoutId xmlns:r="http://schemas.openxmlformats.org/officeDocument/2006/relationships" id="2147483654" r:id="R2ed4ed2f15eb4a08"/>
    <p:sldLayoutId xmlns:r="http://schemas.openxmlformats.org/officeDocument/2006/relationships" id="2147483655" r:id="R57a1980b3533432f"/>
    <p:sldLayoutId xmlns:r="http://schemas.openxmlformats.org/officeDocument/2006/relationships" id="2147483656" r:id="Rc4af77e1603c4bd9"/>
    <p:sldLayoutId xmlns:r="http://schemas.openxmlformats.org/officeDocument/2006/relationships" id="2147483657" r:id="Rb0a14fab054442c4"/>
    <p:sldLayoutId xmlns:r="http://schemas.openxmlformats.org/officeDocument/2006/relationships" id="2147483658" r:id="R04c91256f31a40a7"/>
    <p:sldLayoutId xmlns:r="http://schemas.openxmlformats.org/officeDocument/2006/relationships" id="2147483659" r:id="Rc1b54dbaeb4a4b89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1a43130ad6904405" Type="http://schemas.openxmlformats.org/officeDocument/2006/relationships/image" Target="../media/image.png"/><Relationship Id="R1d67a18623b64776" Type="http://schemas.openxmlformats.org/officeDocument/2006/relationships/notesSlide" Target="../notesSlides/notesSlide1.xml"/><Relationship Id="R3f35f3d698fb4c25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3567de47e6774afa" Type="http://schemas.openxmlformats.org/officeDocument/2006/relationships/notesSlide" Target="../notesSlides/notesSlide2.xml"/><Relationship Id="R616307a9a9d14a06" Type="http://schemas.openxmlformats.org/officeDocument/2006/relationships/slideLayout" Target="../slideLayouts/slideLayout7.xml"/><Relationship Id="Rda67d638747e44e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b7a0b9ec94ff43ca" Type="http://schemas.openxmlformats.org/officeDocument/2006/relationships/notesSlide" Target="../notesSlides/notesSlide3.xml"/><Relationship Id="Rc7dab689110b4ab7" Type="http://schemas.openxmlformats.org/officeDocument/2006/relationships/slideLayout" Target="../slideLayouts/slideLayout7.xml"/><Relationship Id="Rdb8f25eb749542b4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023ff05ef263419b" Type="http://schemas.openxmlformats.org/officeDocument/2006/relationships/slideLayout" Target="../slideLayouts/slideLayout7.xml"/><Relationship Id="R0fdff9bac946480f" Type="http://schemas.openxmlformats.org/officeDocument/2006/relationships/notesSlide" Target="../notesSlides/notesSlide4.xml"/><Relationship Id="Ra04eb4e29b1a4ea9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54832429ad294f34" Type="http://schemas.openxmlformats.org/officeDocument/2006/relationships/notesSlide" Target="../notesSlides/notesSlide5.xml"/><Relationship Id="R66ff0c87b837460e" Type="http://schemas.openxmlformats.org/officeDocument/2006/relationships/image" Target="../media/image5.png"/><Relationship Id="R81a4669a16f14192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590f88f1ca964496" Type="http://schemas.openxmlformats.org/officeDocument/2006/relationships/image" Target="../media/image6.png"/><Relationship Id="R96d0dd423fbc40d2" Type="http://schemas.openxmlformats.org/officeDocument/2006/relationships/slideLayout" Target="../slideLayouts/slideLayout7.xml"/><Relationship Id="R99a08fe80ebc474b" Type="http://schemas.openxmlformats.org/officeDocument/2006/relationships/notesSlide" Target="../notesSlides/notesSlide6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8daefde08bf544dc" Type="http://schemas.openxmlformats.org/officeDocument/2006/relationships/notesSlide" Target="../notesSlides/notesSlide7.xml"/><Relationship Id="R91ec0054de774872" Type="http://schemas.openxmlformats.org/officeDocument/2006/relationships/slideLayout" Target="../slideLayouts/slideLayout7.xml"/><Relationship Id="Ra4ab331915eb44b4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5062d440ca2140ab" Type="http://schemas.openxmlformats.org/officeDocument/2006/relationships/notesSlide" Target="../notesSlides/notesSlide8.xml"/><Relationship Id="R6db3b43f13874501" Type="http://schemas.openxmlformats.org/officeDocument/2006/relationships/slideLayout" Target="../slideLayouts/slideLayout7.xml"/><Relationship Id="Rddc97e2a46054901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0a00ec810efa486c" Type="http://schemas.openxmlformats.org/officeDocument/2006/relationships/image" Target="../media/image9.png"/><Relationship Id="R3331cfb243a746dd" Type="http://schemas.openxmlformats.org/officeDocument/2006/relationships/slideLayout" Target="../slideLayouts/slideLayout7.xml"/><Relationship Id="Radbad0cf41d24ee5" Type="http://schemas.openxmlformats.org/officeDocument/2006/relationships/notesSlide" Target="../notesSlides/notesSlide9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26fe82a7a0d54833" Type="http://schemas.openxmlformats.org/officeDocument/2006/relationships/notesSlide" Target="../notesSlides/notesSlide10.xml"/><Relationship Id="R430b06608941421a" Type="http://schemas.openxmlformats.org/officeDocument/2006/relationships/image" Target="../media/image10.png"/><Relationship Id="Rc78daf7928144160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0ec9bf7171d44de1" Type="http://schemas.openxmlformats.org/officeDocument/2006/relationships/slideLayout" Target="../slideLayouts/slideLayout7.xml"/><Relationship Id="R5b82dcc2629f447e" Type="http://schemas.openxmlformats.org/officeDocument/2006/relationships/image" Target="../media/image11.png"/><Relationship Id="Rac4ad9dd1bc14fbf" Type="http://schemas.openxmlformats.org/officeDocument/2006/relationships/notesSlide" Target="../notesSlides/notesSlide11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2351ceb12734448e" Type="http://schemas.openxmlformats.org/officeDocument/2006/relationships/slideLayout" Target="../slideLayouts/slideLayout7.xml"/><Relationship Id="R389f3a124d9f439f" Type="http://schemas.openxmlformats.org/officeDocument/2006/relationships/image" Target="../media/image12.png"/><Relationship Id="R54b51efa41ae4b59" Type="http://schemas.openxmlformats.org/officeDocument/2006/relationships/notesSlide" Target="../notesSlides/notesSlide12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327027441e3d464d" Type="http://schemas.openxmlformats.org/officeDocument/2006/relationships/notesSlide" Target="../notesSlides/notesSlide13.xml"/><Relationship Id="Rade4206b51014630" Type="http://schemas.openxmlformats.org/officeDocument/2006/relationships/slideLayout" Target="../slideLayouts/slideLayout7.xml"/><Relationship Id="Rb1adc0a937804629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5091aabaa6394c81" Type="http://schemas.openxmlformats.org/officeDocument/2006/relationships/slideLayout" Target="../slideLayouts/slideLayout7.xml"/><Relationship Id="R540381d53b784f94" Type="http://schemas.openxmlformats.org/officeDocument/2006/relationships/image" Target="../media/image14.png"/><Relationship Id="Rf5c913c069c940d1" Type="http://schemas.openxmlformats.org/officeDocument/2006/relationships/notesSlide" Target="../notesSlides/notesSlide14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21b61a359cd745c0" Type="http://schemas.openxmlformats.org/officeDocument/2006/relationships/notesSlide" Target="../notesSlides/notesSlide15.xml"/><Relationship Id="R3789e71b841f4509" Type="http://schemas.openxmlformats.org/officeDocument/2006/relationships/image" Target="../media/image15.png"/><Relationship Id="R7237c70aaf0440c8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10d5f92eebe94e5a" Type="http://schemas.openxmlformats.org/officeDocument/2006/relationships/image" Target="../media/image16.png"/><Relationship Id="Rbb5f1e5735244120" Type="http://schemas.openxmlformats.org/officeDocument/2006/relationships/slideLayout" Target="../slideLayouts/slideLayout7.xml"/><Relationship Id="Rc89f79db4c6a4ce3" Type="http://schemas.openxmlformats.org/officeDocument/2006/relationships/notesSlide" Target="../notesSlides/notesSlide16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2dbfc27884ee44c6" Type="http://schemas.openxmlformats.org/officeDocument/2006/relationships/notesSlide" Target="../notesSlides/notesSlide17.xml"/><Relationship Id="R5f9b17724beb4020" Type="http://schemas.openxmlformats.org/officeDocument/2006/relationships/image" Target="../media/image17.png"/><Relationship Id="Re877898b4e3c4100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25cccfa34e444131" Type="http://schemas.openxmlformats.org/officeDocument/2006/relationships/notesSlide" Target="../notesSlides/notesSlide18.xml"/><Relationship Id="Rb69c651b59824037" Type="http://schemas.openxmlformats.org/officeDocument/2006/relationships/image" Target="../media/image18.png"/><Relationship Id="Rbe4c835529804a7d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7a11245a6f8347a5" Type="http://schemas.openxmlformats.org/officeDocument/2006/relationships/notesSlide" Target="../notesSlides/notesSlide19.xml"/><Relationship Id="Re45383020a8440aa" Type="http://schemas.openxmlformats.org/officeDocument/2006/relationships/image" Target="../media/image19.png"/><Relationship Id="Rea39036ccdef4139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1399c9d4dddb4a6d" Type="http://schemas.openxmlformats.org/officeDocument/2006/relationships/slideLayout" Target="../slideLayouts/slideLayout7.xml"/><Relationship Id="Rc82db9bd7e3a47b8" Type="http://schemas.openxmlformats.org/officeDocument/2006/relationships/image" Target="../media/image20.png"/><Relationship Id="Rcaa5e072aff04d08" Type="http://schemas.openxmlformats.org/officeDocument/2006/relationships/notesSlide" Target="../notesSlides/notesSlide20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6161141311f5434e" Type="http://schemas.openxmlformats.org/officeDocument/2006/relationships/image" Target="../media/image21.png"/><Relationship Id="Rb42073baad2148f5" Type="http://schemas.openxmlformats.org/officeDocument/2006/relationships/slideLayout" Target="../slideLayouts/slideLayout1.xml"/><Relationship Id="Rd7a643a8840d43ea" Type="http://schemas.openxmlformats.org/officeDocument/2006/relationships/notesSlide" Target="../notesSlides/notesSlide21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0e4e7dc57aa94d64" Type="http://schemas.openxmlformats.org/officeDocument/2006/relationships/slideLayout" Target="../slideLayouts/slideLayout1.xml"/><Relationship Id="Reb6da41cd1bb4e9d" Type="http://schemas.openxmlformats.org/officeDocument/2006/relationships/notesSlide" Target="../notesSlides/notesSlide22.xml"/><Relationship Id="Rfdb690a966f14104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5B6A3BC-576A-471C-B450-7C9D4AB9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7BDFF19-C25B-44B0-93E8-66DDFF02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FFFFF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DC03BF8-2C0A-4561-B219-18369271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E5AC23"/>
                </a:solidFill>
              </a:defRPr>
            </a:pPr>
            <a:r>
              <a:rPr sz="1100" b="1">
                <a:solidFill>
                  <a:srgbClr val="E5AC23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FD6B4D0-A01C-423E-8A5C-E4CDEAD3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Fractions and percentages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7E5CD1-9419-4934-BB70-62AB695E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50A8AF4-3D72-4C17-A73C-AA876D94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B844775-A77F-4D58-91BB-0392FB0C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Foundation and Higher • L010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271077-0FC3-410A-A0D7-CA042B43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Number and proportion • Review v0.9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29407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5B6A3BC-576A-471C-B450-7C9D4AB9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7BDFF19-C25B-44B0-93E8-66DDFF02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DC03BF8-2C0A-4561-B219-18369271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FD6B4D0-A01C-423E-8A5C-E4CDEAD3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7E5CD1-9419-4934-BB70-62AB695E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50A8AF4-3D72-4C17-A73C-AA876D94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B844775-A77F-4D58-91BB-0392FB0C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Use fractions and percentages to scale amounts.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271077-0FC3-410A-A0D7-CA042B43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Recover a whole and explain the reference amount.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2940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F409A73-BC73-4EF0-A4F6-D4CC34F27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6B4D254-16D7-4AEF-80F7-C18D7869E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F34B773-FB82-4E8F-B649-D99D5BACD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0514C17-A390-4257-8C83-280E2CE66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5BF2B8C-11B1-4608-BE05-39AB7785A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DA0353C-90A2-4970-A165-DCEBEE8F3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BD68E00-18FE-4BCF-90B4-517E1344A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3/5 as %; 15% as a decimal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91A2ED19-0A49-4A85-8CFB-F80A772CC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(2/3) × (3/4)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C0D95522-9101-4CFD-AE98-6AD0D7FF9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80 ÷ 5; 80 ÷ 10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733562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5B6A3BC-576A-471C-B450-7C9D4AB9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7BDFF19-C25B-44B0-93E8-66DDFF02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DC03BF8-2C0A-4561-B219-18369271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FD6B4D0-A01C-423E-8A5C-E4CDEAD3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fraction as an operator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7E5CD1-9419-4934-BB70-62AB695E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50A8AF4-3D72-4C17-A73C-AA876D94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3/5 of 80 = 80 ÷ 5 × 3 = 48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B844775-A77F-4D58-91BB-0392FB0C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3/4 of 28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271077-0FC3-410A-A0D7-CA042B43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Find one part, then the required parts.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29407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5B6A3BC-576A-471C-B450-7C9D4AB9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7BDFF19-C25B-44B0-93E8-66DDFF02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DC03BF8-2C0A-4561-B219-18369271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FD6B4D0-A01C-423E-8A5C-E4CDEAD3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percentage of an amount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7E5CD1-9419-4934-BB70-62AB695E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50A8AF4-3D72-4C17-A73C-AA876D94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15% of £80 = £8 + £4 = £12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B844775-A77F-4D58-91BB-0392FB0C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35% of £60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271077-0FC3-410A-A0D7-CA042B43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30% + 5% or multiplier 0.35.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29407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5B6A3BC-576A-471C-B450-7C9D4AB9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7BDFF19-C25B-44B0-93E8-66DDFF02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DC03BF8-2C0A-4561-B219-18369271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FD6B4D0-A01C-423E-8A5C-E4CDEAD3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Operators above one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7E5CD1-9419-4934-BB70-62AB695E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50A8AF4-3D72-4C17-A73C-AA876D94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125% of 40 = 1.25 × 40 = 50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B844775-A77F-4D58-91BB-0392FB0C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150% of 24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271077-0FC3-410A-A0D7-CA042B43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Predict whether the answer increases.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29407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5B6A3BC-576A-471C-B450-7C9D4AB9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7BDFF19-C25B-44B0-93E8-66DDFF02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DC03BF8-2C0A-4561-B219-18369271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FD6B4D0-A01C-423E-8A5C-E4CDEAD3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Recovering the whole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7E5CD1-9419-4934-BB70-62AB695E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50A8AF4-3D72-4C17-A73C-AA876D94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3/5 of a whole = 24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B844775-A77F-4D58-91BB-0392FB0C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One fifth = 8; whole = 40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271077-0FC3-410A-A0D7-CA042B43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Your turn: 2/3 of a whole = 18.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2940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FC0ED85-85CA-458A-A3DB-AA698A1F1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F1000E6-C58C-440F-B40E-8C9FB4552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A43D755-C303-4F13-BAAF-DF5650277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E24FE9-A796-41A3-87F9-9423BDA2E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NAME THE WHOLE BEFORE SCALING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E4CFC1D4-F839-4C91-AC4B-88215982C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35% of 80 means 0.35 × 80.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11D20C3-2BFD-4AEB-838D-DDB14D688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To recover the whole, reverse the operator.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383691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C071A70-E4C9-4AAD-897A-93C006262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4F43003-197B-47AE-9CCC-166B51ADA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2B698FA-B702-41C0-B397-712867793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44EAF3B-EEDB-42A2-AF81-BA71A4EDA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CE1225D-E228-485D-8D25-2D100AB45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0C02E83-9621-4EB3-9EDB-0AF01F206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33561F3-6097-4139-A39F-F135F206C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7560"/>
            <a:ext cx="10241280" cy="579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5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5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15% of £60 = 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DB5FA40-6C76-41CD-ABB9-8454E8F82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92040"/>
            <a:ext cx="10241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 £9     B £15     C £900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20275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5B6A3BC-576A-471C-B450-7C9D4AB9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7BDFF19-C25B-44B0-93E8-66DDFF02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DC03BF8-2C0A-4561-B219-18369271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FD6B4D0-A01C-423E-8A5C-E4CDEAD3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7E5CD1-9419-4934-BB70-62AB695E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50A8AF4-3D72-4C17-A73C-AA876D94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B844775-A77F-4D58-91BB-0392FB0C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10%, 5%, 15% and 150% of 80. Explain which result exceeds 80.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271077-0FC3-410A-A0D7-CA042B43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29407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5B6A3BC-576A-471C-B450-7C9D4AB9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7BDFF19-C25B-44B0-93E8-66DDFF02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DC03BF8-2C0A-4561-B219-18369271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FD6B4D0-A01C-423E-8A5C-E4CDEAD3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7E5CD1-9419-4934-BB70-62AB695E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50A8AF4-3D72-4C17-A73C-AA876D94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Without prompts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B844775-A77F-4D58-91BB-0392FB0C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(a) 7/8 of 64 (b) 12.5% of £48 (c) the whole when 3/4 equals 27.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271077-0FC3-410A-A0D7-CA042B43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29407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5B6A3BC-576A-471C-B450-7C9D4AB9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7BDFF19-C25B-44B0-93E8-66DDFF02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DC03BF8-2C0A-4561-B219-18369271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FD6B4D0-A01C-423E-8A5C-E4CDEAD3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7E5CD1-9419-4934-BB70-62AB695E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50A8AF4-3D72-4C17-A73C-AA876D94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B844775-A77F-4D58-91BB-0392FB0C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group has 30 learners. Two fifths walk to class. Of those walkers, 25% carry a bag. How many walkers carry a bag?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271077-0FC3-410A-A0D7-CA042B43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29407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5B6A3BC-576A-471C-B450-7C9D4AB9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7BDFF19-C25B-44B0-93E8-66DDFF02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DC03BF8-2C0A-4561-B219-18369271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FD6B4D0-A01C-423E-8A5C-E4CDEAD3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7E5CD1-9419-4934-BB70-62AB695E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50A8AF4-3D72-4C17-A73C-AA876D94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B844775-A77F-4D58-91BB-0392FB0C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 learners.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271077-0FC3-410A-A0D7-CA042B43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Check the interpretation as well as the arithmetic.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29407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5B6A3BC-576A-471C-B450-7C9D4AB9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7BDFF19-C25B-44B0-93E8-66DDFF02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DC03BF8-2C0A-4561-B219-18369271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FD6B4D0-A01C-423E-8A5C-E4CDEAD3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7E5CD1-9419-4934-BB70-62AB695E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50A8AF4-3D72-4C17-A73C-AA876D94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B844775-A77F-4D58-91BB-0392FB0C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Is 20% of 50 equal to 50% of 20? Explain why the equality holds.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271077-0FC3-410A-A0D7-CA042B43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29407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5B6A3BC-576A-471C-B450-7C9D4AB9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7BDFF19-C25B-44B0-93E8-66DDFF02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DC03BF8-2C0A-4561-B219-18369271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FD6B4D0-A01C-423E-8A5C-E4CDEAD3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7E5CD1-9419-4934-BB70-62AB695E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50A8AF4-3D72-4C17-A73C-AA876D94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B844775-A77F-4D58-91BB-0392FB0C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knows that 3/5 of a number is 30 and multiplies 30 by 3/5 again. Explain the error and recover the number.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271077-0FC3-410A-A0D7-CA042B43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29407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B5A0A09-D9C3-4152-872D-BED556092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4CE2741-66C4-4B5F-84FB-271357EA9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3246FB2-B461-4E1D-9388-280B61F57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57E531-5FE5-4FE7-A38E-1A42F9354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4FA7FF4-7CE1-4C1E-ADEF-699DA5710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406BBFA-8CC2-48D4-A3B6-7EF3A70FB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Use full prompts in your workbook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D602F0AB-E45D-455F-A4BB-A96E61438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2784E5CC-3F7B-43E5-8E55-9E5BD834D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9D7EF7E4-FB63-49E7-9CB9-3DAAE8478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790E48CF-1457-44AD-9C34-9A566C722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3/4 of 32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15% of 60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125% of 24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2769F2B9-D53A-46B8-B390-5DB5024CC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838F3605-9BF7-4235-B2CF-745B5DAA3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2/5 of whole = 14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12.5% of 40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HCF(12,18)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963122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5B6A3BC-576A-471C-B450-7C9D4AB9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7BDFF19-C25B-44B0-93E8-66DDFF02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DC03BF8-2C0A-4561-B219-18369271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FD6B4D0-A01C-423E-8A5C-E4CDEAD3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7E5CD1-9419-4934-BB70-62AB695E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50A8AF4-3D72-4C17-A73C-AA876D94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B844775-A77F-4D58-91BB-0392FB0C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35% of £80, showing a method.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271077-0FC3-410A-A0D7-CA042B43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29407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5B6A3BC-576A-471C-B450-7C9D4AB9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7BDFF19-C25B-44B0-93E8-66DDFF02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DC03BF8-2C0A-4561-B219-18369271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FD6B4D0-A01C-423E-8A5C-E4CDEAD3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7E5CD1-9419-4934-BB70-62AB695E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50A8AF4-3D72-4C17-A73C-AA876D94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B844775-A77F-4D58-91BB-0392FB0C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Three quarters of a quantity is 18 kg. Find the whole and check.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271077-0FC3-410A-A0D7-CA042B43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29407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5B6A3BC-576A-471C-B450-7C9D4AB9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7BDFF19-C25B-44B0-93E8-66DDFF02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DC03BF8-2C0A-4561-B219-18369271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FD6B4D0-A01C-423E-8A5C-E4CDEAD3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7E5CD1-9419-4934-BB70-62AB695E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50A8AF4-3D72-4C17-A73C-AA876D94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B844775-A77F-4D58-91BB-0392FB0C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Name one decision you can now explain.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271077-0FC3-410A-A0D7-CA042B43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29407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5B6A3BC-576A-471C-B450-7C9D4AB9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7BDFF19-C25B-44B0-93E8-66DDFF02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DC03BF8-2C0A-4561-B219-18369271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FD6B4D0-A01C-423E-8A5C-E4CDEAD3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47E5CD1-9419-4934-BB70-62AB695E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50A8AF4-3D72-4C17-A73C-AA876D94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L011: Percentage change and reverse percentages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B844775-A77F-4D58-91BB-0392FB0C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4271077-0FC3-410A-A0D7-CA042B43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and attempt F2;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2940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2DDB5F-9276-4162-A54A-9B806C887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1A02D7-AE32-4F6C-A64C-2ABD724E2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A40BA0-82F1-49FA-9557-2358919B9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35% of £240 using 10%, 5% and a combination.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3733A6-468D-4A3F-82E0-422613CF5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C13DCD-8E69-437D-8585-744303B95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L010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57686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865A3C-29A4-4F26-906F-170C30955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9BCDF2-CA6B-4ACA-B1D2-C5A14980D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0C0208-C3F2-47B2-A744-779C32263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class has 18 of 24 learners present. Express attendance as a simplified fraction and percentage.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1B8A55-1A15-4B82-AFFC-3A377B08C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965B1C-26A1-47FE-910A-39360E594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L010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771414"/>
      </p:ext>
    </p:extLst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L010 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Fractions and percentages of amounts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45920"/>
            <a:ext cx="1051560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0B2E57"/>
                </a:solidFill>
                <a:latin typeface="Arial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240280"/>
            <a:ext cx="10332720" cy="10058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0">
                <a:solidFill>
                  <a:srgbClr val="132A42"/>
                </a:solidFill>
                <a:latin typeface="Arial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520440"/>
            <a:ext cx="10332720" cy="7315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600" b="0">
                <a:solidFill>
                  <a:srgbClr val="132A42"/>
                </a:solidFill>
                <a:latin typeface="Arial"/>
              </a:rPr>
              <a:t>Objective: Use fractions and percentages as operators, recover a whole from a known fraction, and explain the chosen reference amount.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572000"/>
            <a:ext cx="10332720" cy="8686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Write the next practice step before you leave. It must test the method again, not simply copy today’s example.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Feedback language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Use the full phrases before the abbreviations.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selected a suitable representation or multiplier and kept the reference amount clear.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Point to the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will state the whole/part, show each operation and check that the size of my answer is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Set one precise next-step action and test it on a fresh question.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Extension route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Choose this route only after the core evidence is secure.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94560"/>
            <a:ext cx="10424160" cy="9144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Find 35% of £240 using 10%, 5% and a combination.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42900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931920"/>
            <a:ext cx="10424160" cy="10515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A class has 18 of 24 learners present. Express attendance as a simplified fraction and percentage.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349240"/>
            <a:ext cx="1042416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Explain your reasoning clearly enough that another learner could check it.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2026-09-29T11:20:29.3160000Z</dcterms:created>
  <dcterms:modified xsi:type="dcterms:W3CDTF">2026-09-29T11:20:29.3160000Z</dcterms:modified>
</coreProperties>
</file>