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7118fdd09e804707" Type="http://schemas.openxmlformats.org/officeDocument/2006/relationships/officeDocument" Target="ppt/presentation.xml"/><Relationship Id="Rb5e4b805c32742f3" Type="http://schemas.openxmlformats.org/package/2006/relationships/metadata/core-properties" Target="docProps/core.xml"/><Relationship Id="Rbbe86d3730a14fa1" Type="http://schemas.openxmlformats.org/officeDocument/2006/relationships/extended-properties" Target="docProps/app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8c8e0c6d50b4fc2"/>
  </p:sldMasterIdLst>
  <p:notesMasterIdLst>
    <p:notesMasterId xmlns:r="http://schemas.openxmlformats.org/officeDocument/2006/relationships" r:id="R360d6d9e8b2b4232"/>
  </p:notesMasterIdLst>
  <p:sldIdLst>
    <p:sldId xmlns:r="http://schemas.openxmlformats.org/officeDocument/2006/relationships" id="256" r:id="R10d86089bf424f92"/>
    <p:sldId xmlns:r="http://schemas.openxmlformats.org/officeDocument/2006/relationships" id="257" r:id="R85e5d02cb37a412b"/>
    <p:sldId xmlns:r="http://schemas.openxmlformats.org/officeDocument/2006/relationships" id="258" r:id="R035d4a36d76c4a49"/>
    <p:sldId xmlns:r="http://schemas.openxmlformats.org/officeDocument/2006/relationships" id="259" r:id="R6ed47ed2bc8c43ad"/>
    <p:sldId xmlns:r="http://schemas.openxmlformats.org/officeDocument/2006/relationships" id="260" r:id="Rf44ec724d314469b"/>
    <p:sldId xmlns:r="http://schemas.openxmlformats.org/officeDocument/2006/relationships" id="261" r:id="R4c0a68a9f5904723"/>
    <p:sldId xmlns:r="http://schemas.openxmlformats.org/officeDocument/2006/relationships" id="262" r:id="Ra8a396834a864ed9"/>
    <p:sldId xmlns:r="http://schemas.openxmlformats.org/officeDocument/2006/relationships" id="263" r:id="R516d70f6b7234441"/>
    <p:sldId xmlns:r="http://schemas.openxmlformats.org/officeDocument/2006/relationships" id="264" r:id="Rd4df1a6664a94521"/>
    <p:sldId xmlns:r="http://schemas.openxmlformats.org/officeDocument/2006/relationships" id="265" r:id="R5c56382260924e75"/>
    <p:sldId xmlns:r="http://schemas.openxmlformats.org/officeDocument/2006/relationships" id="266" r:id="Raf02abd721fd401a"/>
    <p:sldId xmlns:r="http://schemas.openxmlformats.org/officeDocument/2006/relationships" id="267" r:id="R1cc7b987f88549b4"/>
    <p:sldId xmlns:r="http://schemas.openxmlformats.org/officeDocument/2006/relationships" id="268" r:id="R60dfdb52752748a5"/>
    <p:sldId xmlns:r="http://schemas.openxmlformats.org/officeDocument/2006/relationships" id="269" r:id="R05448dc5f82843e7"/>
    <p:sldId xmlns:r="http://schemas.openxmlformats.org/officeDocument/2006/relationships" id="270" r:id="Rf41c13968b254b04"/>
    <p:sldId xmlns:r="http://schemas.openxmlformats.org/officeDocument/2006/relationships" id="271" r:id="Ra76f1c0ccca54ecc"/>
    <p:sldId xmlns:r="http://schemas.openxmlformats.org/officeDocument/2006/relationships" id="272" r:id="Rbcb5e67f288a4116"/>
    <p:sldId xmlns:r="http://schemas.openxmlformats.org/officeDocument/2006/relationships" id="273" r:id="R3f9db5d2c0534697"/>
    <p:sldId xmlns:r="http://schemas.openxmlformats.org/officeDocument/2006/relationships" id="274" r:id="Rc9fc1eea8b934312"/>
    <p:sldId xmlns:r="http://schemas.openxmlformats.org/officeDocument/2006/relationships" id="275" r:id="R89113f15e1fa4b67"/>
    <p:sldId xmlns:r="http://schemas.openxmlformats.org/officeDocument/2006/relationships" id="276" r:id="Ra9110e8410ac4422"/>
    <p:sldId xmlns:r="http://schemas.openxmlformats.org/officeDocument/2006/relationships" id="277" r:id="R3fdff47596a44cfd"/>
    <p:sldId xmlns:ns0="http://schemas.openxmlformats.org/officeDocument/2006/relationships" id="278" ns0:id="rId29"/>
    <p:sldId xmlns:ns0="http://schemas.openxmlformats.org/officeDocument/2006/relationships" id="279" ns0:id="rId30"/>
    <p:sldId xmlns:ns0="http://schemas.openxmlformats.org/officeDocument/2006/relationships" id="280" ns0:id="rId31"/>
  </p:sldIdLst>
  <p:sldSz cx="12191695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035d4a36d76c4a49" Type="http://schemas.openxmlformats.org/officeDocument/2006/relationships/slide" Target="slides/slide3.xml"/><Relationship Id="R05448dc5f82843e7" Type="http://schemas.openxmlformats.org/officeDocument/2006/relationships/slide" Target="slides/slide14.xml"/><Relationship Id="R10d86089bf424f92" Type="http://schemas.openxmlformats.org/officeDocument/2006/relationships/slide" Target="slides/slide1.xml"/><Relationship Id="R1cc7b987f88549b4" Type="http://schemas.openxmlformats.org/officeDocument/2006/relationships/slide" Target="slides/slide12.xml"/><Relationship Id="R28c8e0c6d50b4fc2" Type="http://schemas.openxmlformats.org/officeDocument/2006/relationships/slideMaster" Target="slideMasters/slideMaster1.xml"/><Relationship Id="R360d6d9e8b2b4232" Type="http://schemas.openxmlformats.org/officeDocument/2006/relationships/notesMaster" Target="notesMasters/notesMaster1.xml"/><Relationship Id="R3f9db5d2c0534697" Type="http://schemas.openxmlformats.org/officeDocument/2006/relationships/slide" Target="slides/slide18.xml"/><Relationship Id="R3fdff47596a44cfd" Type="http://schemas.openxmlformats.org/officeDocument/2006/relationships/slide" Target="slides/slide22.xml"/><Relationship Id="R4c0a68a9f5904723" Type="http://schemas.openxmlformats.org/officeDocument/2006/relationships/slide" Target="slides/slide6.xml"/><Relationship Id="R516d70f6b7234441" Type="http://schemas.openxmlformats.org/officeDocument/2006/relationships/slide" Target="slides/slide8.xml"/><Relationship Id="R5c56382260924e75" Type="http://schemas.openxmlformats.org/officeDocument/2006/relationships/slide" Target="slides/slide10.xml"/><Relationship Id="R60a95e4d2a634cce" Type="http://schemas.openxmlformats.org/officeDocument/2006/relationships/viewProps" Target="viewProps.xml"/><Relationship Id="R60dfdb52752748a5" Type="http://schemas.openxmlformats.org/officeDocument/2006/relationships/slide" Target="slides/slide13.xml"/><Relationship Id="R6ed47ed2bc8c43ad" Type="http://schemas.openxmlformats.org/officeDocument/2006/relationships/slide" Target="slides/slide4.xml"/><Relationship Id="R8297e29d42714566" Type="http://schemas.openxmlformats.org/officeDocument/2006/relationships/theme" Target="theme/theme1.xml"/><Relationship Id="R85e5d02cb37a412b" Type="http://schemas.openxmlformats.org/officeDocument/2006/relationships/slide" Target="slides/slide2.xml"/><Relationship Id="R89113f15e1fa4b67" Type="http://schemas.openxmlformats.org/officeDocument/2006/relationships/slide" Target="slides/slide20.xml"/><Relationship Id="Ra76f1c0ccca54ecc" Type="http://schemas.openxmlformats.org/officeDocument/2006/relationships/slide" Target="slides/slide16.xml"/><Relationship Id="Ra8a396834a864ed9" Type="http://schemas.openxmlformats.org/officeDocument/2006/relationships/slide" Target="slides/slide7.xml"/><Relationship Id="Ra9110e8410ac4422" Type="http://schemas.openxmlformats.org/officeDocument/2006/relationships/slide" Target="slides/slide21.xml"/><Relationship Id="Ra91a3c4c0bb74e08" Type="http://schemas.openxmlformats.org/officeDocument/2006/relationships/tableStyles" Target="tableStyles.xml"/><Relationship Id="Raf02abd721fd401a" Type="http://schemas.openxmlformats.org/officeDocument/2006/relationships/slide" Target="slides/slide11.xml"/><Relationship Id="Rb67043cd208b48a1" Type="http://schemas.openxmlformats.org/officeDocument/2006/relationships/presProps" Target="presProps.xml"/><Relationship Id="Rbcb5e67f288a4116" Type="http://schemas.openxmlformats.org/officeDocument/2006/relationships/slide" Target="slides/slide17.xml"/><Relationship Id="Rc9fc1eea8b934312" Type="http://schemas.openxmlformats.org/officeDocument/2006/relationships/slide" Target="slides/slide19.xml"/><Relationship Id="Rd4df1a6664a94521" Type="http://schemas.openxmlformats.org/officeDocument/2006/relationships/slide" Target="slides/slide9.xml"/><Relationship Id="Rf41c13968b254b04" Type="http://schemas.openxmlformats.org/officeDocument/2006/relationships/slide" Target="slides/slide15.xml"/><Relationship Id="Rf44ec724d314469b" Type="http://schemas.openxmlformats.org/officeDocument/2006/relationships/slide" Target="slides/slide5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notesMasters/_rels/notesMaster1.xml.rels><?xml version='1.0' encoding='UTF-8' standalone='yes'?>
<Relationships xmlns="http://schemas.openxmlformats.org/package/2006/relationships"><Relationship Id="Rc909169c066f4340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9fe94384588a47c3" Type="http://schemas.openxmlformats.org/officeDocument/2006/relationships/slide" Target="../slides/slide1.xml"/><Relationship Id="Rd558e564f85b4116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6d7d57d2048f4fbd" Type="http://schemas.openxmlformats.org/officeDocument/2006/relationships/slide" Target="../slides/slide2.xml"/><Relationship Id="Rd8da2f44c53741d0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0bd7eef11ccf463a" Type="http://schemas.openxmlformats.org/officeDocument/2006/relationships/notesMaster" Target="../notesMasters/notesMaster1.xml"/><Relationship Id="R288817fd917e4a6f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5f59e39889f649ce" Type="http://schemas.openxmlformats.org/officeDocument/2006/relationships/slide" Target="../slides/slide4.xml"/><Relationship Id="Re6b6a08f5d3845ad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48d7dd691735414b" Type="http://schemas.openxmlformats.org/officeDocument/2006/relationships/slide" Target="../slides/slide5.xml"/><Relationship Id="R5a2c30f9b3744aa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64bc8b099c834c3a" Type="http://schemas.openxmlformats.org/officeDocument/2006/relationships/notesMaster" Target="../notesMasters/notesMaster1.xml"/><Relationship Id="R87b01ea022044e38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113fd0652c294af3" Type="http://schemas.openxmlformats.org/officeDocument/2006/relationships/notesMaster" Target="../notesMasters/notesMaster1.xml"/><Relationship Id="R6832ce2bcbfe4f9b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2a686fdbe97040f5" Type="http://schemas.openxmlformats.org/officeDocument/2006/relationships/notesMaster" Target="../notesMasters/notesMaster1.xml"/><Relationship Id="Rec266953ef754475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2816fa167c5245ba" Type="http://schemas.openxmlformats.org/officeDocument/2006/relationships/notesMaster" Target="../notesMasters/notesMaster1.xml"/><Relationship Id="Rcdfa01e2818c428c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436f310b2b204ff7" Type="http://schemas.openxmlformats.org/officeDocument/2006/relationships/notesMaster" Target="../notesMasters/notesMaster1.xml"/><Relationship Id="Rc77b45752f2a42a1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37d8c64db4b5428d" Type="http://schemas.openxmlformats.org/officeDocument/2006/relationships/slide" Target="../slides/slide11.xml"/><Relationship Id="R8ae2059ce6bb40f7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01a0dc1395d64702" Type="http://schemas.openxmlformats.org/officeDocument/2006/relationships/notesMaster" Target="../notesMasters/notesMaster1.xml"/><Relationship Id="R42e7cc4322d2404f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d6d2aaa5ad8d4a99" Type="http://schemas.openxmlformats.org/officeDocument/2006/relationships/slide" Target="../slides/slide13.xml"/><Relationship Id="Re1da0c0dae29443a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cb60e0f29f224b15" Type="http://schemas.openxmlformats.org/officeDocument/2006/relationships/notesMaster" Target="../notesMasters/notesMaster1.xml"/><Relationship Id="Rce86ed1123de4756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1220381ccd014c28" Type="http://schemas.openxmlformats.org/officeDocument/2006/relationships/slide" Target="../slides/slide15.xml"/><Relationship Id="R9575c067573b436a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224b67663e63463f" Type="http://schemas.openxmlformats.org/officeDocument/2006/relationships/slide" Target="../slides/slide16.xml"/><Relationship Id="R871a8d3ff2af4aa3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117c619c2c87411c" Type="http://schemas.openxmlformats.org/officeDocument/2006/relationships/notesMaster" Target="../notesMasters/notesMaster1.xml"/><Relationship Id="R90c0bbd647fd4fd7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042d05bef47445f6" Type="http://schemas.openxmlformats.org/officeDocument/2006/relationships/notesMaster" Target="../notesMasters/notesMaster1.xml"/><Relationship Id="R6f75a3fdf7104164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915aff6b528a440e" Type="http://schemas.openxmlformats.org/officeDocument/2006/relationships/slide" Target="../slides/slide19.xml"/><Relationship Id="Rdb4b53358d7c4033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a0a216bbca914989" Type="http://schemas.openxmlformats.org/officeDocument/2006/relationships/slide" Target="../slides/slide20.xml"/><Relationship Id="Rc6ad7c1e633d4428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6d7e5cc9fe534ebc" Type="http://schemas.openxmlformats.org/officeDocument/2006/relationships/slide" Target="../slides/slide21.xml"/><Relationship Id="Rdb4b5f22d4fc4620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522dd5c06343458e" Type="http://schemas.openxmlformats.org/officeDocument/2006/relationships/notesMaster" Target="../notesMasters/notesMaster1.xml"/><Relationship Id="R5aead18effe544d7" Type="http://schemas.openxmlformats.org/officeDocument/2006/relationships/slide" Target="../slides/slide22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e89b3ce3cc10436c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8ce6a1c8cf2d4d5c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5c0af80ea9ef418b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10aca7e4387441e8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3aa8cd3d1fa44ca8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d97022b465d94bec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a718602999584cf6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5c52b46a2b7946b8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2cee743682054a1d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1c9789ee27384ac7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b1baaf8356ff4026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F668064-767B-4D0C-9CDE-3B0D955F043A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57CC602A-FC8D-4E52-A4D1-E4F6CB3AD206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F8DAC06A-932F-419D-BD23-7CECD50AF46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5D52C65-78C0-4285-A073-EAF6D52E3B9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6A31EDAF-4C2B-4E56-BEAD-2C9772918E5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0193849-32E3-451A-85F9-994105B9EE1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09FF1CB6-4FCB-48DC-ADCB-C2F047F68E8D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C1D848EE-3BEE-4910-9016-45C343C6454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C772BB5-1ED8-40B4-A723-439FA62B478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938A60EA-E3FC-41B1-8BDD-AEE1D99416E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127A748-D69B-4E2D-B2E5-AAD668F51B1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CE4A703B-DCD6-4D3F-96E3-C658137EC1D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42B13CD1-941D-4F81-98D4-762155829DB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0EBD9008-84A0-4931-97B4-83F18140131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2FA49D5-2FBC-4ED5-AA1C-17F356AA8FB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23570E9-97F0-4BB8-9D64-398F320FEA0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FFF804E6-E17A-4EA1-BBAA-BF6D1AEACBFC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D772F7F3-2930-4B72-A0E2-0F20432DE6FE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0E2887F3-25DD-4ED0-BB24-21650F4CBDD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5980D7DF-30D7-413E-A116-465E7E598BC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A275CC20-6F05-4DED-8FCA-E4ABA7827F0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5168326-A4AB-4395-B4EF-BF895E8EB2A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2ED98D2D-74D6-43F8-AFB4-FDD865E36DB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EDBBBCA0-DA90-4235-B69B-781335EAB908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722D82B7-FB08-4EDF-A2BE-2C379C12199A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FC35E689-7496-410B-AD05-C0A4636B17DE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50DB690B-8059-4C89-8576-350DC1D0100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95E52A50-D6BA-49E6-B7A6-C0C4C792948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14CAB8CB-85D5-4460-B3FC-B11E3F5EC28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0AE26F2-52AB-449F-8A04-CE4C96E54D1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B9F70C8C-86E4-492B-82FF-2DA460411EB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910762C3-6486-440C-93D1-EA5B2276DCF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B3E274DC-0FBB-43FE-BAB1-070F1677B02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6A4244DB-7E06-477D-A6FC-10F6BE65147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0F01E668-AF49-4F5E-A2D5-7EB045E3904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B9521588-7C7F-4399-A270-DFDC5068E5E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3A83ECA-B1EE-40ED-AA8F-2C510BF7E2A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66CABF55-ADCA-40FA-B70F-28501842DC50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1940ABC4-FB27-4E3E-8E3C-5C01AAFE05E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CE0DC18A-5A0B-49BC-AC02-E0EBA78A5A2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7623946D-3111-4716-BDE6-77C9A89958C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DE7EB541-F6B0-49B2-B886-493E1A8B368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20DC04E-8512-466E-B7C8-6E93049E2E0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BC3A317A-6455-464E-9A63-56FF57AABAAA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917CAEE4-B1F1-4031-BC39-9C364D9967B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44605E76-6EB1-471D-8CAC-47CD5C1956C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2DE8B3A7-28DE-474E-962D-2D0EFD832E5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DB484039-7C7B-40F1-A0BE-D92067F307A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C78EEA2-D194-443A-A12B-F1113737271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2058DAC3-CF13-4A00-ABD9-09ACA95D8BC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6D8F2E0-B93F-4443-A7B9-E014CB5E044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145D70E4-7663-46FD-9C6A-15D114E3345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B6D7491-F926-4A2B-9CC1-A12EA21C6A1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02DF78E4-4F1E-4176-A744-37E2418B363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037F2613-D8B4-4452-996C-6F2F1525984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D2708CA-FE89-4B54-A070-FBB41566343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A21FC5F8-BC2E-4A32-A10E-90D923EEB39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43E5744-E3AA-4A9B-B90F-ED3C9A55751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1ad20f79143647e4" Type="http://schemas.openxmlformats.org/officeDocument/2006/relationships/slideLayout" Target="../slideLayouts/slideLayout10.xml"/><Relationship Id="R1ee44b77e8c74b59" Type="http://schemas.openxmlformats.org/officeDocument/2006/relationships/slideLayout" Target="../slideLayouts/slideLayout8.xml"/><Relationship Id="R2a12f3d96de84c5d" Type="http://schemas.openxmlformats.org/officeDocument/2006/relationships/theme" Target="theme/theme2.xml"/><Relationship Id="R3512c5f42d874412" Type="http://schemas.openxmlformats.org/officeDocument/2006/relationships/slideLayout" Target="../slideLayouts/slideLayout1.xml"/><Relationship Id="R41d9ee636d5f4ab9" Type="http://schemas.openxmlformats.org/officeDocument/2006/relationships/slideLayout" Target="../slideLayouts/slideLayout9.xml"/><Relationship Id="R57c34ca34ae54db8" Type="http://schemas.openxmlformats.org/officeDocument/2006/relationships/slideLayout" Target="../slideLayouts/slideLayout3.xml"/><Relationship Id="R73087bbf9908457c" Type="http://schemas.openxmlformats.org/officeDocument/2006/relationships/slideLayout" Target="../slideLayouts/slideLayout11.xml"/><Relationship Id="R7623e6b401a74491" Type="http://schemas.openxmlformats.org/officeDocument/2006/relationships/slideLayout" Target="../slideLayouts/slideLayout2.xml"/><Relationship Id="R9aa321b806b94fd1" Type="http://schemas.openxmlformats.org/officeDocument/2006/relationships/slideLayout" Target="../slideLayouts/slideLayout6.xml"/><Relationship Id="Raf662965a73e4647" Type="http://schemas.openxmlformats.org/officeDocument/2006/relationships/slideLayout" Target="../slideLayouts/slideLayout5.xml"/><Relationship Id="Rc2f8c6dcab5649be" Type="http://schemas.openxmlformats.org/officeDocument/2006/relationships/slideLayout" Target="../slideLayouts/slideLayout7.xml"/><Relationship Id="Rff81eaea6f914c81" Type="http://schemas.openxmlformats.org/officeDocument/2006/relationships/slideLayout" Target="../slideLayouts/slideLayout4.xml"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C35E5E92-F03F-4B2E-816C-A7A0CF9ACBA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05895B72-E21D-48D9-806F-5804D267247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7A7CB1E2-B64F-4D02-A548-5543A8A54833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BDC113E2-BF9E-4CAF-9D73-B2FA2260EDBC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8099C7C-49FD-41C6-A7E0-1F9A2F83A3FE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512c5f42d874412"/>
    <p:sldLayoutId xmlns:r="http://schemas.openxmlformats.org/officeDocument/2006/relationships" id="2147483650" r:id="R7623e6b401a74491"/>
    <p:sldLayoutId xmlns:r="http://schemas.openxmlformats.org/officeDocument/2006/relationships" id="2147483651" r:id="R57c34ca34ae54db8"/>
    <p:sldLayoutId xmlns:r="http://schemas.openxmlformats.org/officeDocument/2006/relationships" id="2147483652" r:id="Rff81eaea6f914c81"/>
    <p:sldLayoutId xmlns:r="http://schemas.openxmlformats.org/officeDocument/2006/relationships" id="2147483653" r:id="Raf662965a73e4647"/>
    <p:sldLayoutId xmlns:r="http://schemas.openxmlformats.org/officeDocument/2006/relationships" id="2147483654" r:id="R9aa321b806b94fd1"/>
    <p:sldLayoutId xmlns:r="http://schemas.openxmlformats.org/officeDocument/2006/relationships" id="2147483655" r:id="Rc2f8c6dcab5649be"/>
    <p:sldLayoutId xmlns:r="http://schemas.openxmlformats.org/officeDocument/2006/relationships" id="2147483656" r:id="R1ee44b77e8c74b59"/>
    <p:sldLayoutId xmlns:r="http://schemas.openxmlformats.org/officeDocument/2006/relationships" id="2147483657" r:id="R41d9ee636d5f4ab9"/>
    <p:sldLayoutId xmlns:r="http://schemas.openxmlformats.org/officeDocument/2006/relationships" id="2147483658" r:id="R1ad20f79143647e4"/>
    <p:sldLayoutId xmlns:r="http://schemas.openxmlformats.org/officeDocument/2006/relationships" id="2147483659" r:id="R73087bbf9908457c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5dcba0dd85ab403a" Type="http://schemas.openxmlformats.org/officeDocument/2006/relationships/slideLayout" Target="../slideLayouts/slideLayout7.xml"/><Relationship Id="R6bdb712d41204ed2" Type="http://schemas.openxmlformats.org/officeDocument/2006/relationships/image" Target="../media/image.png"/><Relationship Id="Rb6168d715c5b4d6f" Type="http://schemas.openxmlformats.org/officeDocument/2006/relationships/notesSlide" Target="../notesSlides/notesSlide1.xml"/><Relationship Id="rId4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30675856dfd94f1d" Type="http://schemas.openxmlformats.org/officeDocument/2006/relationships/notesSlide" Target="../notesSlides/notesSlide2.xml"/><Relationship Id="R6453082bfb054da0" Type="http://schemas.openxmlformats.org/officeDocument/2006/relationships/image" Target="../media/image2.png"/><Relationship Id="R67e0fcfa13ac465a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17560af90c8f43ec" Type="http://schemas.openxmlformats.org/officeDocument/2006/relationships/notesSlide" Target="../notesSlides/notesSlide3.xml"/><Relationship Id="R436f6921420e445a" Type="http://schemas.openxmlformats.org/officeDocument/2006/relationships/slideLayout" Target="../slideLayouts/slideLayout7.xml"/><Relationship Id="Rd344caf439524ace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36f333869f0049b6" Type="http://schemas.openxmlformats.org/officeDocument/2006/relationships/notesSlide" Target="../notesSlides/notesSlide4.xml"/><Relationship Id="R67cc17c1853d4d3b" Type="http://schemas.openxmlformats.org/officeDocument/2006/relationships/image" Target="../media/image4.png"/><Relationship Id="R684349ba54f740cd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7252e757e94e4167" Type="http://schemas.openxmlformats.org/officeDocument/2006/relationships/slideLayout" Target="../slideLayouts/slideLayout7.xml"/><Relationship Id="R82fd057dee3e4952" Type="http://schemas.openxmlformats.org/officeDocument/2006/relationships/notesSlide" Target="../notesSlides/notesSlide5.xml"/><Relationship Id="Rb4b6af798dde4717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76dd20f7ebe54191" Type="http://schemas.openxmlformats.org/officeDocument/2006/relationships/notesSlide" Target="../notesSlides/notesSlide6.xml"/><Relationship Id="Rb2b26ff7b2ca4afe" Type="http://schemas.openxmlformats.org/officeDocument/2006/relationships/image" Target="../media/image6.png"/><Relationship Id="Rdc6a6964944c4ee2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0bbcfcfeb9c6401e" Type="http://schemas.openxmlformats.org/officeDocument/2006/relationships/image" Target="../media/image7.png"/><Relationship Id="R2b23177fc7be4868" Type="http://schemas.openxmlformats.org/officeDocument/2006/relationships/notesSlide" Target="../notesSlides/notesSlide7.xml"/><Relationship Id="Ree629fcbbb6949cb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1027bbb847b741f2" Type="http://schemas.openxmlformats.org/officeDocument/2006/relationships/image" Target="../media/image8.png"/><Relationship Id="R6e88c3eb7c69423a" Type="http://schemas.openxmlformats.org/officeDocument/2006/relationships/notesSlide" Target="../notesSlides/notesSlide8.xml"/><Relationship Id="Rca8259dc9b4a46a5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42f283ccf6934bf9" Type="http://schemas.openxmlformats.org/officeDocument/2006/relationships/image" Target="../media/image9.png"/><Relationship Id="R6c58b973b842461d" Type="http://schemas.openxmlformats.org/officeDocument/2006/relationships/notesSlide" Target="../notesSlides/notesSlide9.xml"/><Relationship Id="R7c71fc60e928404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981491b926ca4978" Type="http://schemas.openxmlformats.org/officeDocument/2006/relationships/image" Target="../media/image10.png"/><Relationship Id="Rec1e5c444a8043cb" Type="http://schemas.openxmlformats.org/officeDocument/2006/relationships/notesSlide" Target="../notesSlides/notesSlide10.xml"/><Relationship Id="Rfd818a7fcdf8400e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1e946ec72d904ac8" Type="http://schemas.openxmlformats.org/officeDocument/2006/relationships/image" Target="../media/image11.png"/><Relationship Id="R24581dd89c8f4d1d" Type="http://schemas.openxmlformats.org/officeDocument/2006/relationships/slideLayout" Target="../slideLayouts/slideLayout7.xml"/><Relationship Id="R8425dfec8c9b4d4b" Type="http://schemas.openxmlformats.org/officeDocument/2006/relationships/notesSlide" Target="../notesSlides/notesSlide11.xml"/><Relationship Id="rId4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4afb3e9ca3c64b54" Type="http://schemas.openxmlformats.org/officeDocument/2006/relationships/notesSlide" Target="../notesSlides/notesSlide12.xml"/><Relationship Id="R53d54fd3dcc8403b" Type="http://schemas.openxmlformats.org/officeDocument/2006/relationships/image" Target="../media/image12.png"/><Relationship Id="R6999683215de475a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3283a04cb852471b" Type="http://schemas.openxmlformats.org/officeDocument/2006/relationships/image" Target="../media/image13.png"/><Relationship Id="Rc3909e52da8f46d9" Type="http://schemas.openxmlformats.org/officeDocument/2006/relationships/notesSlide" Target="../notesSlides/notesSlide13.xml"/><Relationship Id="Rd9b86b194a524e64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7341bc8352a34d64" Type="http://schemas.openxmlformats.org/officeDocument/2006/relationships/image" Target="../media/image14.png"/><Relationship Id="R9757f0bceaa1458b" Type="http://schemas.openxmlformats.org/officeDocument/2006/relationships/notesSlide" Target="../notesSlides/notesSlide14.xml"/><Relationship Id="Ref596f92fcd64e9a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5cb54cded5f44b67" Type="http://schemas.openxmlformats.org/officeDocument/2006/relationships/notesSlide" Target="../notesSlides/notesSlide15.xml"/><Relationship Id="R911bafb9531146f9" Type="http://schemas.openxmlformats.org/officeDocument/2006/relationships/image" Target="../media/image15.png"/><Relationship Id="R953ad716d2cf4de2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1190b854d7464a00" Type="http://schemas.openxmlformats.org/officeDocument/2006/relationships/slideLayout" Target="../slideLayouts/slideLayout7.xml"/><Relationship Id="R27e42ba7a84d4e34" Type="http://schemas.openxmlformats.org/officeDocument/2006/relationships/image" Target="../media/image16.png"/><Relationship Id="R76df1fd13e5d4abf" Type="http://schemas.openxmlformats.org/officeDocument/2006/relationships/notesSlide" Target="../notesSlides/notesSlide16.xml"/><Relationship Id="rId4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6d636667e39744d0" Type="http://schemas.openxmlformats.org/officeDocument/2006/relationships/slideLayout" Target="../slideLayouts/slideLayout7.xml"/><Relationship Id="R8b8eb03ef83d4784" Type="http://schemas.openxmlformats.org/officeDocument/2006/relationships/image" Target="../media/image17.png"/><Relationship Id="Re0b4da884f64446f" Type="http://schemas.openxmlformats.org/officeDocument/2006/relationships/notesSlide" Target="../notesSlides/notesSlide17.xml"/><Relationship Id="rId4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1971df80f0814937" Type="http://schemas.openxmlformats.org/officeDocument/2006/relationships/image" Target="../media/image18.png"/><Relationship Id="R9e773917ac014adc" Type="http://schemas.openxmlformats.org/officeDocument/2006/relationships/slideLayout" Target="../slideLayouts/slideLayout7.xml"/><Relationship Id="Re094da9a8f2b47e0" Type="http://schemas.openxmlformats.org/officeDocument/2006/relationships/notesSlide" Target="../notesSlides/notesSlide18.xml"/><Relationship Id="rId4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2d0a2426ab0b4eac" Type="http://schemas.openxmlformats.org/officeDocument/2006/relationships/image" Target="../media/image19.png"/><Relationship Id="R8b6532ffa265428f" Type="http://schemas.openxmlformats.org/officeDocument/2006/relationships/notesSlide" Target="../notesSlides/notesSlide19.xml"/><Relationship Id="Rdefa495297584c8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2c7905be79cb405a" Type="http://schemas.openxmlformats.org/officeDocument/2006/relationships/slideLayout" Target="../slideLayouts/slideLayout7.xml"/><Relationship Id="R525c86a648204cbf" Type="http://schemas.openxmlformats.org/officeDocument/2006/relationships/notesSlide" Target="../notesSlides/notesSlide20.xml"/><Relationship Id="R8ccddfe1e8da44bb" Type="http://schemas.openxmlformats.org/officeDocument/2006/relationships/image" Target="../media/image20.png"/><Relationship Id="rId4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329668aa82224d9f" Type="http://schemas.openxmlformats.org/officeDocument/2006/relationships/notesSlide" Target="../notesSlides/notesSlide21.xml"/><Relationship Id="R4a01eeebed7048a0" Type="http://schemas.openxmlformats.org/officeDocument/2006/relationships/image" Target="../media/image21.png"/><Relationship Id="R51577cd131d546e2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619964aa2d5e4007" Type="http://schemas.openxmlformats.org/officeDocument/2006/relationships/slideLayout" Target="../slideLayouts/slideLayout1.xml"/><Relationship Id="Rc3e6f4bf3d814989" Type="http://schemas.openxmlformats.org/officeDocument/2006/relationships/image" Target="../media/image22.png"/><Relationship Id="Rcdc14de345c34e6c" Type="http://schemas.openxmlformats.org/officeDocument/2006/relationships/notesSlide" Target="../notesSlides/notesSlide22.xml"/><Relationship Id="rId4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076CF55-DB5A-4A81-AA85-A6B737AF0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5021D69-4E8E-40B7-AE41-3ECAAAF0A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FFFFF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1599562-7CC8-47E5-8E4F-A96C597C9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E5AC23"/>
                </a:solidFill>
              </a:defRPr>
            </a:pPr>
            <a:r>
              <a:rPr sz="1100" b="1">
                <a:solidFill>
                  <a:srgbClr val="E5AC23"/>
                </a:solidFill>
              </a:rPr>
              <a:t>★  CONNECT &amp; CHECK  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BBFD18C-0241-40BA-9A15-73A98F46E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Percentage change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163DDAA4-D5B4-45D1-B9B9-298F3140B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7C477F7-F542-4A2F-84C7-7D8CD2515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Pearson Edexcel GCSE Mathematics 1MA1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154F3CF-3671-4403-80C8-B7A141065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Foundation and Higher • L011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C14A558-1B4E-48EA-8CAD-0AF87ED48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Number and proportion • Review v0.9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31052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076CF55-DB5A-4A81-AA85-A6B737AF0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5021D69-4E8E-40B7-AE41-3ECAAAF0A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1599562-7CC8-47E5-8E4F-A96C597C9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BBFD18C-0241-40BA-9A15-73A98F46E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The goal and the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163DDAA4-D5B4-45D1-B9B9-298F3140B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7C477F7-F542-4A2F-84C7-7D8CD2515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rPr sz="1800">
                <a:solidFill>
                  <a:srgbClr val="0C233E"/>
                </a:solidFill>
              </a:rPr>
              <a:t>Connect &amp; Check → Share → Present → Apply → Recall &amp;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154F3CF-3671-4403-80C8-B7A141065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Use multipliers for percentage change and reversal.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C14A558-1B4E-48EA-8CAD-0AF87ED48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Distinguish simple interest from repeated growth.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31052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74EE6BD-7BB6-4879-99DE-274D9B987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3CF2C76-8F00-4ABF-A23C-FE0E26CDD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ED45055-AEF6-4B7A-A3EF-0BC138684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CAB12A8-3D91-47BE-A158-DCDE663AD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Starting-point diagnostic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A06B230-6718-461F-B2E8-A2DF6BEAA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FD9695D-6795-4EC8-BDCC-8CEFDEBB4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R1–R3 • Attempt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FA11244-C525-4355-9170-DBF7708CC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20% of 60; 20% as decimal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489A3CFD-0DA8-4A6D-8752-F9680DC5D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3/4 of a whole is 30. Find whole.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D906E274-3FC3-40F5-925F-A78B31D54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125% as a decimal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316160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076CF55-DB5A-4A81-AA85-A6B737AF0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5021D69-4E8E-40B7-AE41-3ECAAAF0A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1599562-7CC8-47E5-8E4F-A96C597C9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SHARE  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BBFD18C-0241-40BA-9A15-73A98F46E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Percentage multipliers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163DDAA4-D5B4-45D1-B9B9-298F3140B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7C477F7-F542-4A2F-84C7-7D8CD2515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20% rise: 60 × 1.2 = 72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154F3CF-3671-4403-80C8-B7A141065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Your turn: £80 decreased by 15%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C14A558-1B4E-48EA-8CAD-0AF87ED48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What percentage remains?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31052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076CF55-DB5A-4A81-AA85-A6B737AF0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5021D69-4E8E-40B7-AE41-3ECAAAF0A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1599562-7CC8-47E5-8E4F-A96C597C9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BBFD18C-0241-40BA-9A15-73A98F46E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Reverse percentages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163DDAA4-D5B4-45D1-B9B9-298F3140B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7C477F7-F542-4A2F-84C7-7D8CD2515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£72 after 20% off: 72 ÷ 0.8 = £90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154F3CF-3671-4403-80C8-B7A141065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Your turn: 10% rise gives £66.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C14A558-1B4E-48EA-8CAD-0AF87ED48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Recover the original 100%.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31052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076CF55-DB5A-4A81-AA85-A6B737AF0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5021D69-4E8E-40B7-AE41-3ECAAAF0A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1599562-7CC8-47E5-8E4F-A96C597C9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BBFD18C-0241-40BA-9A15-73A98F46E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Measuring a change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163DDAA4-D5B4-45D1-B9B9-298F3140B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7C477F7-F542-4A2F-84C7-7D8CD2515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40 to 50: (10 ÷ 40) × 100% = 25%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154F3CF-3671-4403-80C8-B7A141065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Your turn: rise from 60 to 72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C14A558-1B4E-48EA-8CAD-0AF87ED48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Divide the change by the original.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31052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076CF55-DB5A-4A81-AA85-A6B737AF0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5021D69-4E8E-40B7-AE41-3ECAAAF0A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1599562-7CC8-47E5-8E4F-A96C597C9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BBFD18C-0241-40BA-9A15-73A98F46E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Simple interest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163DDAA4-D5B4-45D1-B9B9-298F3140B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7C477F7-F542-4A2F-84C7-7D8CD2515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£200 at 5% for 3 years: £10 × 3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154F3CF-3671-4403-80C8-B7A141065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Final amount = £230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C14A558-1B4E-48EA-8CAD-0AF87ED48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Your turn: £300, 4%, 2 years.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31052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19542A6-24A2-4F8A-96D9-6F7939179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7B41E383-991D-42D9-976F-B298A5321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2F0CB253-1F79-4EE9-BD79-1F5B15DFA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47514ED-C301-48AE-975F-7AE7D6858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28800"/>
            <a:ext cx="10698480" cy="624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LABEL THE ORIGINAL AS 100%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5D7DBE12-A46E-47B3-8ED2-382EB498A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51560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>
                <a:solidFill>
                  <a:srgbClr val="E2E7ED"/>
                </a:solidFill>
                <a:latin typeface="Aptos"/>
                <a:ea typeface="Aptos"/>
                <a:cs typeface="Aptos"/>
              </a:defRPr>
            </a:pPr>
            <a:r>
              <a:rPr sz="3100" b="0">
                <a:solidFill>
                  <a:srgbClr val="E2E7ED"/>
                </a:solidFill>
                <a:latin typeface="Aptos"/>
                <a:ea typeface="Aptos"/>
                <a:cs typeface="Aptos"/>
              </a:rPr>
              <a:t>Forward change: multiply. Reverse: divide.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1D88E04B-5187-4343-82E9-1EDD8D4BA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709160"/>
            <a:ext cx="10515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E1A619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>Every percentage needs a reference amount.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Picture 8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252526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60332BD-7592-4BA6-89FB-1BFBF331E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727C05F-D38D-46CD-ABD1-170ED5590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10AFE2D-34D8-4A9A-A902-0364A3967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1268880-F01C-41A8-B83D-33BC0D338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Diagnostic pause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A8845677-0658-404F-8DEA-51E818948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88691F44-2333-4287-B2BF-AA5E04D0D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and explain before moving on.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75DBF69-4BD5-4116-85F2-249E44E51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37560"/>
            <a:ext cx="10241280" cy="579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5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5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£72 after 20% off. Original?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EC4A74B-0106-44D0-B319-4A47F6997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892040"/>
            <a:ext cx="1024128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 £86.40     B £90     C £57.60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960166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076CF55-DB5A-4A81-AA85-A6B737AF0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5021D69-4E8E-40B7-AE41-3ECAAAF0A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1599562-7CC8-47E5-8E4F-A96C597C9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BBFD18C-0241-40BA-9A15-73A98F46E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Careful variation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163DDAA4-D5B4-45D1-B9B9-298F3140B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7C477F7-F542-4A2F-84C7-7D8CD2515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A1 • Explain your decisions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154F3CF-3671-4403-80C8-B7A141065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Write multipliers for a 5% rise, 5% fall, 50% rise and 50% fall. Apply each to 80.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C14A558-1B4E-48EA-8CAD-0AF87ED48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31052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076CF55-DB5A-4A81-AA85-A6B737AF0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5021D69-4E8E-40B7-AE41-3ECAAAF0A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1599562-7CC8-47E5-8E4F-A96C597C9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BBFD18C-0241-40BA-9A15-73A98F46E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application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163DDAA4-D5B4-45D1-B9B9-298F3140B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7C477F7-F542-4A2F-84C7-7D8CD2515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A2 • Without prompts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154F3CF-3671-4403-80C8-B7A141065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Find (a) £90 after a 10% reduction (b) original if a 25% reduction gives £60 (c) percentage increase from 80 to 100.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C14A558-1B4E-48EA-8CAD-0AF87ED48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31052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076CF55-DB5A-4A81-AA85-A6B737AF0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5021D69-4E8E-40B7-AE41-3ECAAAF0A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1599562-7CC8-47E5-8E4F-A96C597C9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BBFD18C-0241-40BA-9A15-73A98F46E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Use the method in context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163DDAA4-D5B4-45D1-B9B9-298F3140B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7C477F7-F542-4A2F-84C7-7D8CD2515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A3 • Explain your decisions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154F3CF-3671-4403-80C8-B7A141065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£100 price rises 20%, then the new price falls 20%. Find the final price and explain why it is not £100.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C14A558-1B4E-48EA-8CAD-0AF87ED48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31052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076CF55-DB5A-4A81-AA85-A6B737AF0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5021D69-4E8E-40B7-AE41-3ECAAAF0A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1599562-7CC8-47E5-8E4F-A96C597C9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BBFD18C-0241-40BA-9A15-73A98F46E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Intentional practice feedback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163DDAA4-D5B4-45D1-B9B9-298F3140B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7C477F7-F542-4A2F-84C7-7D8CD2515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after attempting A3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154F3CF-3671-4403-80C8-B7A141065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£96: 100×1.2×0.8.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C14A558-1B4E-48EA-8CAD-0AF87ED48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Check the interpretation as well as the arithmetic.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31052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076CF55-DB5A-4A81-AA85-A6B737AF0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5021D69-4E8E-40B7-AE41-3ECAAAF0A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1599562-7CC8-47E5-8E4F-A96C597C9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BBFD18C-0241-40BA-9A15-73A98F46E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 claim to test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163DDAA4-D5B4-45D1-B9B9-298F3140B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7C477F7-F542-4A2F-84C7-7D8CD2515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C1 • Explain your decisions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154F3CF-3671-4403-80C8-B7A141065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price falls from £80 to £60. What percentage increase returns it to £80? Explain the changed base.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C14A558-1B4E-48EA-8CAD-0AF87ED48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31052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076CF55-DB5A-4A81-AA85-A6B737AF0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5021D69-4E8E-40B7-AE41-3ECAAAF0A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1599562-7CC8-47E5-8E4F-A96C597C9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BBFD18C-0241-40BA-9A15-73A98F46E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Deepen the reasoning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163DDAA4-D5B4-45D1-B9B9-298F3140B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7C477F7-F542-4A2F-84C7-7D8CD2515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C2 • Explain your decisions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154F3CF-3671-4403-80C8-B7A141065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Compare £100 at 10% simple interest for 2 years with a 10% increase applied twice. Explain the difference.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C14A558-1B4E-48EA-8CAD-0AF87ED48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31052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603AC1BF-8874-4CF1-B11D-BD92C754F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71496A4-9D89-406B-8DB8-B4D1B91E0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E2F7E34-698E-46CA-8236-94993EC54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F6C1414C-7C6E-48D1-8B00-DD4C5835D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Retrieval without notes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14C32FE5-3B59-4A71-9C37-5ABBC213D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8ADC99F4-7F6A-4669-9810-F4DA4FE65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Q1–Q6 • Use full prompts in your workbook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75BF31E5-9EDF-4B39-B648-E8322EEFA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A2A74B8B-41A8-4D67-9539-80EC346D4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25568322-C6C8-457C-85D3-B8EE29FB6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Q1–Q3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840163DA-D85B-4E3D-9833-11B0B98C9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730752"/>
            <a:ext cx="448056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20% rise multiplier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£80 less 25%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10% rise gives 55: original?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273DCEDC-E596-440F-9DA0-47BCA6041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Q4–Q6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EF73083E-44BD-40A5-8258-12C53B525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730752"/>
            <a:ext cx="448056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40 to 50: % rise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200, 5%, 2 years: interest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3/4 of 28</a:t>
            </a:r>
          </a:p>
        </p:txBody>
      </p:sp>
      <p:pic xmlns:a="http://schemas.openxmlformats.org/drawingml/2006/main" xmlns:r="http://schemas.openxmlformats.org/officeDocument/2006/relationships">
        <p:nvPicPr>
          <p:cNvPr id="15" name="Picture 14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73628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076CF55-DB5A-4A81-AA85-A6B737AF0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5021D69-4E8E-40B7-AE41-3ECAAAF0A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1599562-7CC8-47E5-8E4F-A96C597C9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BBFD18C-0241-40BA-9A15-73A98F46E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163DDAA4-D5B4-45D1-B9B9-298F3140B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7C477F7-F542-4A2F-84C7-7D8CD2515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P1 • 2 marks •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154F3CF-3671-4403-80C8-B7A141065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Decrease £120 by 15%. Show a multiplier.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C14A558-1B4E-48EA-8CAD-0AF87ED48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working. Teacher review follows.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31052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076CF55-DB5A-4A81-AA85-A6B737AF0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5021D69-4E8E-40B7-AE41-3ECAAAF0A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1599562-7CC8-47E5-8E4F-A96C597C9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BBFD18C-0241-40BA-9A15-73A98F46E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163DDAA4-D5B4-45D1-B9B9-298F3140B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7C477F7-F542-4A2F-84C7-7D8CD2515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P2 • 2 marks •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154F3CF-3671-4403-80C8-B7A141065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price after a 20% rise is £96. Find the original and check.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C14A558-1B4E-48EA-8CAD-0AF87ED48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working. Teacher review follows.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31052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076CF55-DB5A-4A81-AA85-A6B737AF0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5021D69-4E8E-40B7-AE41-3ECAAAF0A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1599562-7CC8-47E5-8E4F-A96C597C9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BBFD18C-0241-40BA-9A15-73A98F46E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Feedback and next steps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163DDAA4-D5B4-45D1-B9B9-298F3140B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7C477F7-F542-4A2F-84C7-7D8CD2515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P3 • Completion is not mastery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154F3CF-3671-4403-80C8-B7A141065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Name one decision you can now explain.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C14A558-1B4E-48EA-8CAD-0AF87ED48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a fresh question and a delayed check.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31052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076CF55-DB5A-4A81-AA85-A6B737AF0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5021D69-4E8E-40B7-AE41-3ECAAAF0A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1599562-7CC8-47E5-8E4F-A96C597C9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BBFD18C-0241-40BA-9A15-73A98F46E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Before the next lesson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163DDAA4-D5B4-45D1-B9B9-298F3140B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7C477F7-F542-4A2F-84C7-7D8CD2515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L012: Number checkpoint and feedback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154F3CF-3671-4403-80C8-B7A141065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Complete F1 tomorrow without notes.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C14A558-1B4E-48EA-8CAD-0AF87ED48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and attempt F2; bring one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3105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4F8B98-B668-4714-B6AD-C82EAD25E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stretch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5648BA-AA8D-42BA-9DBF-FFE01BC22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7A5F92-4C9F-41DA-B89E-B3E562A0B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coat costs £68 after a 15% reduction. Find its original price.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8DA349-3630-4876-94F8-F30231C2D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63A209-738D-405B-8DB3-46080C972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L011 · Extension A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1635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95D5F9-8430-4DBD-855E-CCD4C7441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deep challenge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B9864E-E99C-48B7-A96F-73C81FD0E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F5C9F2-FD41-4762-8810-A034F6086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price rises 20% and then falls 20%. Explain the net change using multipliers.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BCEA72-0F98-4AAA-A37D-EE579EC8E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B1D494-46EE-46BC-A817-3AAEE7EE1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L011 · Extension B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45032"/>
      </p:ext>
    </p:extLst>
  </p:cSld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E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ft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256032"/>
            <a:ext cx="1234440" cy="6172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92608"/>
            <a:ext cx="9905695" cy="640080"/>
          </a:xfrm>
          <a:prstGeom prst="rect">
            <a:avLst/>
          </a:prstGeom>
          <a:noFill/>
        </p:spPr>
        <p:txBody>
          <a:bodyPr wrap="none" lIns="18288" tIns="0">
            <a:spAutoFit/>
          </a:bodyPr>
          <a:lstStyle/>
          <a:p>
            <a:r>
              <a:rPr sz="3900" b="1">
                <a:solidFill>
                  <a:srgbClr val="FFFFFF"/>
                </a:solidFill>
                <a:latin typeface="Arial"/>
              </a:rPr>
              <a:t>L011 Recall &amp; Review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914400"/>
            <a:ext cx="11094415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>
                <a:solidFill>
                  <a:srgbClr val="EAF2F6"/>
                </a:solidFill>
                <a:latin typeface="Arial"/>
              </a:rPr>
              <a:t>Percentage change and reverse percentages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45920"/>
            <a:ext cx="10515600" cy="4572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200" b="1">
                <a:solidFill>
                  <a:srgbClr val="0B2E57"/>
                </a:solidFill>
                <a:latin typeface="Arial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240280"/>
            <a:ext cx="10332720" cy="100584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000" b="0">
                <a:solidFill>
                  <a:srgbClr val="132A42"/>
                </a:solidFill>
                <a:latin typeface="Arial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520440"/>
            <a:ext cx="10332720" cy="7315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600" b="0">
                <a:solidFill>
                  <a:srgbClr val="132A42"/>
                </a:solidFill>
                <a:latin typeface="Arial"/>
              </a:rPr>
              <a:t>Objective: Use multipliers for percentage change, recover an original value and distinguish simple interest from repeated growth.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572000"/>
            <a:ext cx="10332720" cy="8686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Write the next practice step before you leave. It must test the method again, not simply copy today’s example.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519672"/>
            <a:ext cx="10972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1000" b="0">
                <a:solidFill>
                  <a:srgbClr val="DCEFF1"/>
                </a:solidFill>
                <a:latin typeface="Arial"/>
              </a:rPr>
              <a:t>Reach for the Star · GCSE Maths · Recall &amp; Review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E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ft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256032"/>
            <a:ext cx="1234440" cy="6172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92608"/>
            <a:ext cx="9905695" cy="640080"/>
          </a:xfrm>
          <a:prstGeom prst="rect">
            <a:avLst/>
          </a:prstGeom>
          <a:noFill/>
        </p:spPr>
        <p:txBody>
          <a:bodyPr wrap="none" lIns="18288" tIns="0">
            <a:spAutoFit/>
          </a:bodyPr>
          <a:lstStyle/>
          <a:p>
            <a:r>
              <a:rPr sz="3900" b="1">
                <a:solidFill>
                  <a:srgbClr val="FFFFFF"/>
                </a:solidFill>
                <a:latin typeface="Arial"/>
              </a:rPr>
              <a:t>Feedback language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914400"/>
            <a:ext cx="11094415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>
                <a:solidFill>
                  <a:srgbClr val="EAF2F6"/>
                </a:solidFill>
                <a:latin typeface="Arial"/>
              </a:rPr>
              <a:t>Use the full phrases before the abbreviations.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91640"/>
            <a:ext cx="489204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000" b="1">
                <a:solidFill>
                  <a:srgbClr val="147D88"/>
                </a:solidFill>
                <a:latin typeface="Arial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423160"/>
            <a:ext cx="4892040" cy="1645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I selected a suitable representation or multiplier and kept the reference amount clear.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663440"/>
            <a:ext cx="4892040" cy="8229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400" b="0">
                <a:solidFill>
                  <a:srgbClr val="0B2E57"/>
                </a:solidFill>
                <a:latin typeface="Arial"/>
              </a:rPr>
              <a:t>Point to the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91640"/>
            <a:ext cx="489204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000" b="1">
                <a:solidFill>
                  <a:srgbClr val="147D88"/>
                </a:solidFill>
                <a:latin typeface="Arial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423160"/>
            <a:ext cx="4892040" cy="1645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I will state the whole/part, show each operation and check that the size of my answer is reasonable.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663440"/>
            <a:ext cx="4892040" cy="8229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400" b="0">
                <a:solidFill>
                  <a:srgbClr val="0B2E57"/>
                </a:solidFill>
                <a:latin typeface="Arial"/>
              </a:rPr>
              <a:t>Set one precise next-step action and test it on a fresh question.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519672"/>
            <a:ext cx="10972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1000" b="0">
                <a:solidFill>
                  <a:srgbClr val="DCEFF1"/>
                </a:solidFill>
                <a:latin typeface="Arial"/>
              </a:rPr>
              <a:t>Reach for the Star · GCSE Maths · Recall &amp; Review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E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ft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256032"/>
            <a:ext cx="1234440" cy="6172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92608"/>
            <a:ext cx="9905695" cy="640080"/>
          </a:xfrm>
          <a:prstGeom prst="rect">
            <a:avLst/>
          </a:prstGeom>
          <a:noFill/>
        </p:spPr>
        <p:txBody>
          <a:bodyPr wrap="none" lIns="18288" tIns="0">
            <a:spAutoFit/>
          </a:bodyPr>
          <a:lstStyle/>
          <a:p>
            <a:r>
              <a:rPr sz="3900" b="1">
                <a:solidFill>
                  <a:srgbClr val="FFFFFF"/>
                </a:solidFill>
                <a:latin typeface="Arial"/>
              </a:rPr>
              <a:t>Extension route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914400"/>
            <a:ext cx="11094415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>
                <a:solidFill>
                  <a:srgbClr val="EAF2F6"/>
                </a:solidFill>
                <a:latin typeface="Arial"/>
              </a:rPr>
              <a:t>Choose this route only after the core evidence is secure.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51560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200" b="1">
                <a:solidFill>
                  <a:srgbClr val="147D88"/>
                </a:solidFill>
                <a:latin typeface="Arial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94560"/>
            <a:ext cx="10424160" cy="9144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A coat costs £68 after a 15% reduction. Find its original price.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429000"/>
            <a:ext cx="1051560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200" b="1">
                <a:solidFill>
                  <a:srgbClr val="147D88"/>
                </a:solidFill>
                <a:latin typeface="Arial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931920"/>
            <a:ext cx="10424160" cy="10515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A price rises 20% and then falls 20%. Explain the net change using multipliers.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349240"/>
            <a:ext cx="1042416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400" b="0">
                <a:solidFill>
                  <a:srgbClr val="0B2E57"/>
                </a:solidFill>
                <a:latin typeface="Arial"/>
              </a:rPr>
              <a:t>Explain your reasoning clearly enough that another learner could check it.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19672"/>
            <a:ext cx="10972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1000" b="0">
                <a:solidFill>
                  <a:srgbClr val="DCEFF1"/>
                </a:solidFill>
                <a:latin typeface="Arial"/>
              </a:rPr>
              <a:t>Reach for the Star · GCSE Maths · Recall &amp; Review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2026-09-29T11:20:29.9910000Z</dcterms:created>
  <dcterms:modified xsi:type="dcterms:W3CDTF">2026-09-29T11:20:29.9910000Z</dcterms:modified>
</coreProperties>
</file>