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a7c7666e42eb4067" Type="http://schemas.openxmlformats.org/officeDocument/2006/relationships/extended-properties" Target="docProps/app.xml"/><Relationship Id="Rc3713cd04739425a" Type="http://schemas.openxmlformats.org/officeDocument/2006/relationships/officeDocument" Target="ppt/presentation.xml"/><Relationship Id="Rdc1f2c0459364121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c45dc992bd4ff1"/>
  </p:sldMasterIdLst>
  <p:notesMasterIdLst>
    <p:notesMasterId xmlns:r="http://schemas.openxmlformats.org/officeDocument/2006/relationships" r:id="R893c958c2a3b40e1"/>
  </p:notesMasterIdLst>
  <p:sldIdLst>
    <p:sldId xmlns:r="http://schemas.openxmlformats.org/officeDocument/2006/relationships" id="256" r:id="Rd5ff8a54d8804164"/>
    <p:sldId xmlns:r="http://schemas.openxmlformats.org/officeDocument/2006/relationships" id="257" r:id="Rc7477f60c70d44ec"/>
    <p:sldId xmlns:r="http://schemas.openxmlformats.org/officeDocument/2006/relationships" id="258" r:id="R437927c2da3443f9"/>
    <p:sldId xmlns:r="http://schemas.openxmlformats.org/officeDocument/2006/relationships" id="259" r:id="R1806ebddc2a64500"/>
    <p:sldId xmlns:r="http://schemas.openxmlformats.org/officeDocument/2006/relationships" id="260" r:id="Raa1b3761ec614b8a"/>
    <p:sldId xmlns:r="http://schemas.openxmlformats.org/officeDocument/2006/relationships" id="261" r:id="Rea77c556d7674c2f"/>
    <p:sldId xmlns:r="http://schemas.openxmlformats.org/officeDocument/2006/relationships" id="262" r:id="Rda2d5ca8c89d478e"/>
    <p:sldId xmlns:r="http://schemas.openxmlformats.org/officeDocument/2006/relationships" id="263" r:id="Re8f6164226b04f3a"/>
    <p:sldId xmlns:r="http://schemas.openxmlformats.org/officeDocument/2006/relationships" id="264" r:id="Reb26f39fd4694b1e"/>
    <p:sldId xmlns:r="http://schemas.openxmlformats.org/officeDocument/2006/relationships" id="265" r:id="R6b2d686c682347e4"/>
    <p:sldId xmlns:r="http://schemas.openxmlformats.org/officeDocument/2006/relationships" id="266" r:id="R243ca02b00da4fc1"/>
    <p:sldId xmlns:r="http://schemas.openxmlformats.org/officeDocument/2006/relationships" id="267" r:id="R4467b8dae0154913"/>
    <p:sldId xmlns:r="http://schemas.openxmlformats.org/officeDocument/2006/relationships" id="268" r:id="R8a322732004c48be"/>
    <p:sldId xmlns:r="http://schemas.openxmlformats.org/officeDocument/2006/relationships" id="269" r:id="Rfe94d1f7044d4af6"/>
    <p:sldId xmlns:r="http://schemas.openxmlformats.org/officeDocument/2006/relationships" id="270" r:id="R6232f845e89a41d2"/>
    <p:sldId xmlns:r="http://schemas.openxmlformats.org/officeDocument/2006/relationships" id="271" r:id="R0b16d4dd256d4e83"/>
    <p:sldId xmlns:r="http://schemas.openxmlformats.org/officeDocument/2006/relationships" id="272" r:id="R5f6f3077ccb14301"/>
    <p:sldId xmlns:r="http://schemas.openxmlformats.org/officeDocument/2006/relationships" id="273" r:id="R2809d9e2d2ca4420"/>
    <p:sldId xmlns:r="http://schemas.openxmlformats.org/officeDocument/2006/relationships" id="274" r:id="R8e6ea351c706477f"/>
    <p:sldId xmlns:r="http://schemas.openxmlformats.org/officeDocument/2006/relationships" id="275" r:id="Rf888ce4a6519465f"/>
    <p:sldId xmlns:r="http://schemas.openxmlformats.org/officeDocument/2006/relationships" id="276" r:id="Rd3e415deec1a477b"/>
    <p:sldId xmlns:r="http://schemas.openxmlformats.org/officeDocument/2006/relationships" id="277" r:id="R9b1066ed100e4062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b16d4dd256d4e83" Type="http://schemas.openxmlformats.org/officeDocument/2006/relationships/slide" Target="slides/slide16.xml"/><Relationship Id="R1806ebddc2a64500" Type="http://schemas.openxmlformats.org/officeDocument/2006/relationships/slide" Target="slides/slide4.xml"/><Relationship Id="R18c45dc992bd4ff1" Type="http://schemas.openxmlformats.org/officeDocument/2006/relationships/slideMaster" Target="slideMasters/slideMaster1.xml"/><Relationship Id="R243ca02b00da4fc1" Type="http://schemas.openxmlformats.org/officeDocument/2006/relationships/slide" Target="slides/slide11.xml"/><Relationship Id="R2809d9e2d2ca4420" Type="http://schemas.openxmlformats.org/officeDocument/2006/relationships/slide" Target="slides/slide18.xml"/><Relationship Id="R437927c2da3443f9" Type="http://schemas.openxmlformats.org/officeDocument/2006/relationships/slide" Target="slides/slide3.xml"/><Relationship Id="R4467b8dae0154913" Type="http://schemas.openxmlformats.org/officeDocument/2006/relationships/slide" Target="slides/slide12.xml"/><Relationship Id="R5f6f3077ccb14301" Type="http://schemas.openxmlformats.org/officeDocument/2006/relationships/slide" Target="slides/slide17.xml"/><Relationship Id="R6232f845e89a41d2" Type="http://schemas.openxmlformats.org/officeDocument/2006/relationships/slide" Target="slides/slide15.xml"/><Relationship Id="R6b2d686c682347e4" Type="http://schemas.openxmlformats.org/officeDocument/2006/relationships/slide" Target="slides/slide10.xml"/><Relationship Id="R893c958c2a3b40e1" Type="http://schemas.openxmlformats.org/officeDocument/2006/relationships/notesMaster" Target="notesMasters/notesMaster1.xml"/><Relationship Id="R8a322732004c48be" Type="http://schemas.openxmlformats.org/officeDocument/2006/relationships/slide" Target="slides/slide13.xml"/><Relationship Id="R8e6ea351c706477f" Type="http://schemas.openxmlformats.org/officeDocument/2006/relationships/slide" Target="slides/slide19.xml"/><Relationship Id="R916d8f5d78854d6f" Type="http://schemas.openxmlformats.org/officeDocument/2006/relationships/viewProps" Target="viewProps.xml"/><Relationship Id="R9b1066ed100e4062" Type="http://schemas.openxmlformats.org/officeDocument/2006/relationships/slide" Target="slides/slide22.xml"/><Relationship Id="R9c653f9a382c436e" Type="http://schemas.openxmlformats.org/officeDocument/2006/relationships/presProps" Target="presProps.xml"/><Relationship Id="Ra68af816a21e41af" Type="http://schemas.openxmlformats.org/officeDocument/2006/relationships/tableStyles" Target="tableStyles.xml"/><Relationship Id="Raa1b3761ec614b8a" Type="http://schemas.openxmlformats.org/officeDocument/2006/relationships/slide" Target="slides/slide5.xml"/><Relationship Id="Rc7477f60c70d44ec" Type="http://schemas.openxmlformats.org/officeDocument/2006/relationships/slide" Target="slides/slide2.xml"/><Relationship Id="Rd3e415deec1a477b" Type="http://schemas.openxmlformats.org/officeDocument/2006/relationships/slide" Target="slides/slide21.xml"/><Relationship Id="Rd5ff8a54d8804164" Type="http://schemas.openxmlformats.org/officeDocument/2006/relationships/slide" Target="slides/slide1.xml"/><Relationship Id="Rda2d5ca8c89d478e" Type="http://schemas.openxmlformats.org/officeDocument/2006/relationships/slide" Target="slides/slide7.xml"/><Relationship Id="Re8f6164226b04f3a" Type="http://schemas.openxmlformats.org/officeDocument/2006/relationships/slide" Target="slides/slide8.xml"/><Relationship Id="Rea77c556d7674c2f" Type="http://schemas.openxmlformats.org/officeDocument/2006/relationships/slide" Target="slides/slide6.xml"/><Relationship Id="Reb26f39fd4694b1e" Type="http://schemas.openxmlformats.org/officeDocument/2006/relationships/slide" Target="slides/slide9.xml"/><Relationship Id="Rf6b5a39cbe5d443d" Type="http://schemas.openxmlformats.org/officeDocument/2006/relationships/theme" Target="theme/theme1.xml"/><Relationship Id="Rf888ce4a6519465f" Type="http://schemas.openxmlformats.org/officeDocument/2006/relationships/slide" Target="slides/slide20.xml"/><Relationship Id="Rfe94d1f7044d4af6" Type="http://schemas.openxmlformats.org/officeDocument/2006/relationships/slide" Target="slides/slide14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cc2af48f94f14e58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1bd62ef60b394aa7" Type="http://schemas.openxmlformats.org/officeDocument/2006/relationships/slide" Target="../slides/slide1.xml"/><Relationship Id="Rd86c13997bcf415c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2ad53857c7ce4d48" Type="http://schemas.openxmlformats.org/officeDocument/2006/relationships/slide" Target="../slides/slide2.xml"/><Relationship Id="Rb2bac64a68644f8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197a77c34cf64bf5" Type="http://schemas.openxmlformats.org/officeDocument/2006/relationships/slide" Target="../slides/slide3.xml"/><Relationship Id="R5276d527a5d849c7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3cdf1ea6cd384061" Type="http://schemas.openxmlformats.org/officeDocument/2006/relationships/notesMaster" Target="../notesMasters/notesMaster1.xml"/><Relationship Id="Rdda5814293f54fcc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025b64e141db4d47" Type="http://schemas.openxmlformats.org/officeDocument/2006/relationships/notesMaster" Target="../notesMasters/notesMaster1.xml"/><Relationship Id="Re87f3ea1ada64e7a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36dff5217e3445b5" Type="http://schemas.openxmlformats.org/officeDocument/2006/relationships/notesMaster" Target="../notesMasters/notesMaster1.xml"/><Relationship Id="Rf59b673d79784e3c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1378c75e731248a3" Type="http://schemas.openxmlformats.org/officeDocument/2006/relationships/notesMaster" Target="../notesMasters/notesMaster1.xml"/><Relationship Id="R3617a8b64e2443e5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76909bd815db4fc9" Type="http://schemas.openxmlformats.org/officeDocument/2006/relationships/slide" Target="../slides/slide8.xml"/><Relationship Id="Re1a71bf05eb2471d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2e4673bb93d84ae4" Type="http://schemas.openxmlformats.org/officeDocument/2006/relationships/notesMaster" Target="../notesMasters/notesMaster1.xml"/><Relationship Id="R58bba8446fcd4bc8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398c10e36725463b" Type="http://schemas.openxmlformats.org/officeDocument/2006/relationships/slide" Target="../slides/slide10.xml"/><Relationship Id="Rb0134ad6939042c0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6c372dadae646b6" Type="http://schemas.openxmlformats.org/officeDocument/2006/relationships/notesMaster" Target="../notesMasters/notesMaster1.xml"/><Relationship Id="Rf7e8e0c866c34b3a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5542272228274f3e" Type="http://schemas.openxmlformats.org/officeDocument/2006/relationships/slide" Target="../slides/slide12.xml"/><Relationship Id="R8a8bab5b55d94315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288ae2ed5a5b480c" Type="http://schemas.openxmlformats.org/officeDocument/2006/relationships/slide" Target="../slides/slide13.xml"/><Relationship Id="R82cbea0c9e54420e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486b10776d3b4c9b" Type="http://schemas.openxmlformats.org/officeDocument/2006/relationships/slide" Target="../slides/slide14.xml"/><Relationship Id="Red04c42e85604acf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2ab92eb3e6b2401e" Type="http://schemas.openxmlformats.org/officeDocument/2006/relationships/slide" Target="../slides/slide15.xml"/><Relationship Id="Ra82a7301843b4e94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32724e9f9815460e" Type="http://schemas.openxmlformats.org/officeDocument/2006/relationships/notesMaster" Target="../notesMasters/notesMaster1.xml"/><Relationship Id="Rd315649f4aee4046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50e0397f18884b93" Type="http://schemas.openxmlformats.org/officeDocument/2006/relationships/slide" Target="../slides/slide17.xml"/><Relationship Id="Re4cd9afa118a4c93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6b66c8ab0e214d45" Type="http://schemas.openxmlformats.org/officeDocument/2006/relationships/notesMaster" Target="../notesMasters/notesMaster1.xml"/><Relationship Id="Rb385fb73e3244105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b55e6647338142b3" Type="http://schemas.openxmlformats.org/officeDocument/2006/relationships/notesMaster" Target="../notesMasters/notesMaster1.xml"/><Relationship Id="Rf63a626025cb44da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b151f13734f24e0d" Type="http://schemas.openxmlformats.org/officeDocument/2006/relationships/slide" Target="../slides/slide20.xml"/><Relationship Id="Rcce02a03562b4483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cc97fa0af9a34fb7" Type="http://schemas.openxmlformats.org/officeDocument/2006/relationships/slide" Target="../slides/slide21.xml"/><Relationship Id="Rec64c87971ee4d39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401ce2627aa444e6" Type="http://schemas.openxmlformats.org/officeDocument/2006/relationships/slide" Target="../slides/slide22.xml"/><Relationship Id="R5cc37aee58b64637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0859f0d37d5648e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f1860ac73d5649e9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bbc229d2290e4489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2af001782c947dc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91bcf40223d04d97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a1e5cac25a1441f9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e76852376d84e59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db1a9320c3944e99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24ce1a079caf4fb0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a0392be770ed4bd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8bbba4fae1f34bf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B9385CC-6762-433D-B095-545D7F8C547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68ADE12-255B-48EF-97C3-A8B67284147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448071C-3465-4B47-A686-3E89E72DA25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89AE62A-C0A6-4A4F-AC55-2391FE94A2B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FB7121-45DE-4E3F-A731-5822B91A8C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2C8EADF-0920-4496-B10E-CDAB905707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312E72A-0EC5-48D3-BE19-DE021F8C8FD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4CC634E-1F67-464A-9A8B-9768E9C4174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1D1E7C0-E103-4211-986D-835B1F9EF14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CFDF6E1-C79F-4579-A1FF-86CDF2B6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BE0AC7-B862-41EC-AF62-48F38F2B08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CF2D6BB-2207-4922-A464-3DF2E57F35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1A23564-8AE3-48D4-8BA0-26749E392E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69D09AB-7257-46A1-892E-D47CBC41CC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82B3944-387D-4B77-8F18-CE3BA88197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B3BE5CF-7584-4962-8695-1D5E228EA1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B266023-EB79-4941-958F-5E99F1DFE2A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837FC71-3DCE-4F8A-A721-61F3838B6BF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BB600F8-7DBA-4A64-B409-497EC4E85E8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2CF1E4F-47F5-4737-A3BB-1A6FCF1295B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9E20EF9-23D9-4970-8435-84CCB26514A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496ABAF-D7DB-4911-AEF6-1FFA684CDA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F9C11A9-CA86-4ACD-AA2A-3780C9CFB4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20A9027-ECDA-4901-8638-327B5C1B203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17B8D50-BFFD-45FB-9EEC-853B06C23AD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48870205-BF77-486E-BCFA-7F0BFD63207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543CB72-3575-4539-B075-BFC8663CA2A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402D44A-B6C9-4429-8A89-793AB88D73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2AAA41A2-4567-4E9A-AAD4-47F227F9665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C125016-8319-4C1C-864C-1656483BBB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A53977A6-5606-4810-87D1-52472C4243C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BA7A998B-B4DE-4C6C-9738-8FAC298A73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868885A6-CE9A-4050-98ED-49D4151170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6ED84CE-86F5-47DB-8111-206B58B5B8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64320FEF-EBC4-4B09-881F-FBB5764B91F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295B1F7C-DF0C-4D14-BD25-F4D58267A29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EC295D-571B-483F-90AC-3081E08199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E8523A9-F07F-4AE1-AB5E-2BC72DF905D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6A78A38-90A6-4C17-8CCB-B9948766C77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8932817-F44B-4673-B954-36E9586BA5B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3E89980-48C9-495F-8D40-FBB683FEC05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0475DA1-33D5-471B-BFFB-3F47142E3A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6385014-EDA4-4D76-ADC2-4A437BED4E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FC7D76D-6617-4C74-A965-BD7C36C8D46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DD173B5-66B9-44B5-BAF6-44C7AC1EDBE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7796DF4-24C0-4D6E-BB59-DD35EFCAD15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9842DC9-B332-410B-9178-01FC80952B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4186E0A-923C-4C36-9307-461EF28A889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AB1CEE3-ED50-4075-8DE7-BB4630BBC5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0D24288-EF24-4D39-A4D5-A22B9DCD89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54A098A-65EE-41F5-9350-60EA1CBC69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8013CAA-44A5-43A1-876C-4B1E17F984F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907790A-2045-49D1-A6F0-EFD4234ECC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F51A668E-179A-4E56-BE1D-160E5D0D32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53E1C862-50FE-4CEF-84F9-9DA8848856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3A31C73-8046-4B03-85A1-DBD31105B7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1BBF27F-E189-4F98-9AC1-39EEECF4D1B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ADDBA73-43F8-4173-BD17-8DDA79A1D2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24128a0d03494885" Type="http://schemas.openxmlformats.org/officeDocument/2006/relationships/slideLayout" Target="../slideLayouts/slideLayout10.xml"/><Relationship Id="R3bd799a465de4607" Type="http://schemas.openxmlformats.org/officeDocument/2006/relationships/theme" Target="theme/theme2.xml"/><Relationship Id="R3e4a62df93964f2a" Type="http://schemas.openxmlformats.org/officeDocument/2006/relationships/slideLayout" Target="../slideLayouts/slideLayout9.xml"/><Relationship Id="R5502ecc79a4f43c9" Type="http://schemas.openxmlformats.org/officeDocument/2006/relationships/slideLayout" Target="../slideLayouts/slideLayout1.xml"/><Relationship Id="R5c70494133aa4a1e" Type="http://schemas.openxmlformats.org/officeDocument/2006/relationships/slideLayout" Target="../slideLayouts/slideLayout7.xml"/><Relationship Id="R6bb182bea5d4498c" Type="http://schemas.openxmlformats.org/officeDocument/2006/relationships/slideLayout" Target="../slideLayouts/slideLayout6.xml"/><Relationship Id="R9aa492a7441044f8" Type="http://schemas.openxmlformats.org/officeDocument/2006/relationships/slideLayout" Target="../slideLayouts/slideLayout3.xml"/><Relationship Id="Rac9debced62a4d4b" Type="http://schemas.openxmlformats.org/officeDocument/2006/relationships/slideLayout" Target="../slideLayouts/slideLayout11.xml"/><Relationship Id="Racac23e0cec04c5c" Type="http://schemas.openxmlformats.org/officeDocument/2006/relationships/slideLayout" Target="../slideLayouts/slideLayout8.xml"/><Relationship Id="Rc3ee1da54b5e42b8" Type="http://schemas.openxmlformats.org/officeDocument/2006/relationships/slideLayout" Target="../slideLayouts/slideLayout2.xml"/><Relationship Id="Reb95716c5a3f4d1f" Type="http://schemas.openxmlformats.org/officeDocument/2006/relationships/slideLayout" Target="../slideLayouts/slideLayout5.xml"/><Relationship Id="Rfa69a15ed4364bef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7E31B80-794F-4D6D-AD1F-75A3EC81D0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650E424-0A22-4196-A9CA-415B038F66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0934246-7FED-40CE-BBF0-5985E04794E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0120633-B297-40FE-93CE-4F164F3C187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C9E6ADC-92EF-4EC4-9A1F-D89371AF942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02ecc79a4f43c9"/>
    <p:sldLayoutId xmlns:r="http://schemas.openxmlformats.org/officeDocument/2006/relationships" id="2147483650" r:id="Rc3ee1da54b5e42b8"/>
    <p:sldLayoutId xmlns:r="http://schemas.openxmlformats.org/officeDocument/2006/relationships" id="2147483651" r:id="R9aa492a7441044f8"/>
    <p:sldLayoutId xmlns:r="http://schemas.openxmlformats.org/officeDocument/2006/relationships" id="2147483652" r:id="Rfa69a15ed4364bef"/>
    <p:sldLayoutId xmlns:r="http://schemas.openxmlformats.org/officeDocument/2006/relationships" id="2147483653" r:id="Reb95716c5a3f4d1f"/>
    <p:sldLayoutId xmlns:r="http://schemas.openxmlformats.org/officeDocument/2006/relationships" id="2147483654" r:id="R6bb182bea5d4498c"/>
    <p:sldLayoutId xmlns:r="http://schemas.openxmlformats.org/officeDocument/2006/relationships" id="2147483655" r:id="R5c70494133aa4a1e"/>
    <p:sldLayoutId xmlns:r="http://schemas.openxmlformats.org/officeDocument/2006/relationships" id="2147483656" r:id="Racac23e0cec04c5c"/>
    <p:sldLayoutId xmlns:r="http://schemas.openxmlformats.org/officeDocument/2006/relationships" id="2147483657" r:id="R3e4a62df93964f2a"/>
    <p:sldLayoutId xmlns:r="http://schemas.openxmlformats.org/officeDocument/2006/relationships" id="2147483658" r:id="R24128a0d03494885"/>
    <p:sldLayoutId xmlns:r="http://schemas.openxmlformats.org/officeDocument/2006/relationships" id="2147483659" r:id="Rac9debced62a4d4b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3aff2cf513243f1" Type="http://schemas.openxmlformats.org/officeDocument/2006/relationships/image" Target="../media/image.png"/><Relationship Id="R9def9718e59748c7" Type="http://schemas.openxmlformats.org/officeDocument/2006/relationships/notesSlide" Target="../notesSlides/notesSlide1.xml"/><Relationship Id="Rcb62b071c3bf492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515677d97553431c" Type="http://schemas.openxmlformats.org/officeDocument/2006/relationships/notesSlide" Target="../notesSlides/notesSlide2.xml"/><Relationship Id="R7972739ec74847ad" Type="http://schemas.openxmlformats.org/officeDocument/2006/relationships/slideLayout" Target="../slideLayouts/slideLayout7.xml"/><Relationship Id="Rda7f56d365684947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24b7f955f4bb457d" Type="http://schemas.openxmlformats.org/officeDocument/2006/relationships/image" Target="../media/image3.png"/><Relationship Id="R3b5687b455414294" Type="http://schemas.openxmlformats.org/officeDocument/2006/relationships/slideLayout" Target="../slideLayouts/slideLayout7.xml"/><Relationship Id="Raded29fa4c00451a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6fe6a930f5644162" Type="http://schemas.openxmlformats.org/officeDocument/2006/relationships/slideLayout" Target="../slideLayouts/slideLayout7.xml"/><Relationship Id="R8ada4317942f4058" Type="http://schemas.openxmlformats.org/officeDocument/2006/relationships/notesSlide" Target="../notesSlides/notesSlide4.xml"/><Relationship Id="Ra8189ca7abd84447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f1ebe95cdd647e0" Type="http://schemas.openxmlformats.org/officeDocument/2006/relationships/slideLayout" Target="../slideLayouts/slideLayout7.xml"/><Relationship Id="Ra97eef2a709a4d72" Type="http://schemas.openxmlformats.org/officeDocument/2006/relationships/image" Target="../media/image5.png"/><Relationship Id="Rc91b5a32710146e2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e15eae9d2314ea0" Type="http://schemas.openxmlformats.org/officeDocument/2006/relationships/notesSlide" Target="../notesSlides/notesSlide6.xml"/><Relationship Id="Rdfd3c69a4f524d83" Type="http://schemas.openxmlformats.org/officeDocument/2006/relationships/slideLayout" Target="../slideLayouts/slideLayout7.xml"/><Relationship Id="Re699a0530931475a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bb432ca58b54c00" Type="http://schemas.openxmlformats.org/officeDocument/2006/relationships/notesSlide" Target="../notesSlides/notesSlide7.xml"/><Relationship Id="R5a90f5e2ea124123" Type="http://schemas.openxmlformats.org/officeDocument/2006/relationships/image" Target="../media/image7.png"/><Relationship Id="Rb6209eadd1c24b3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3717824ec2b2463b" Type="http://schemas.openxmlformats.org/officeDocument/2006/relationships/slideLayout" Target="../slideLayouts/slideLayout7.xml"/><Relationship Id="R6f48e9ea57004e72" Type="http://schemas.openxmlformats.org/officeDocument/2006/relationships/notesSlide" Target="../notesSlides/notesSlide8.xml"/><Relationship Id="Re7b3a6ab309c4886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1527d1705854b60" Type="http://schemas.openxmlformats.org/officeDocument/2006/relationships/image" Target="../media/image9.png"/><Relationship Id="R6b8305f538d44098" Type="http://schemas.openxmlformats.org/officeDocument/2006/relationships/notesSlide" Target="../notesSlides/notesSlide9.xml"/><Relationship Id="Rf48e6f81a25e4c9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304e9d264ee481a" Type="http://schemas.openxmlformats.org/officeDocument/2006/relationships/slideLayout" Target="../slideLayouts/slideLayout7.xml"/><Relationship Id="R4eb8ad1116ff4a5c" Type="http://schemas.openxmlformats.org/officeDocument/2006/relationships/image" Target="../media/image10.png"/><Relationship Id="R9ca3403c3f9d4db1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04ea9b3c9b64ca6" Type="http://schemas.openxmlformats.org/officeDocument/2006/relationships/image" Target="../media/image11.png"/><Relationship Id="Rb09e82ebe9bd4092" Type="http://schemas.openxmlformats.org/officeDocument/2006/relationships/slideLayout" Target="../slideLayouts/slideLayout7.xml"/><Relationship Id="Rc7c1177149bc481f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e5ca27f3b004aee" Type="http://schemas.openxmlformats.org/officeDocument/2006/relationships/image" Target="../media/image12.png"/><Relationship Id="R45e298041c8a4080" Type="http://schemas.openxmlformats.org/officeDocument/2006/relationships/notesSlide" Target="../notesSlides/notesSlide12.xml"/><Relationship Id="Re41ccc020f4d409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67f2662bf0354eea" Type="http://schemas.openxmlformats.org/officeDocument/2006/relationships/notesSlide" Target="../notesSlides/notesSlide13.xml"/><Relationship Id="Rbbe95c417af247b0" Type="http://schemas.openxmlformats.org/officeDocument/2006/relationships/slideLayout" Target="../slideLayouts/slideLayout7.xml"/><Relationship Id="Rfa7b568d5f514696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9352787ed464750" Type="http://schemas.openxmlformats.org/officeDocument/2006/relationships/notesSlide" Target="../notesSlides/notesSlide14.xml"/><Relationship Id="R4e3dd0f24fbc4222" Type="http://schemas.openxmlformats.org/officeDocument/2006/relationships/image" Target="../media/image14.png"/><Relationship Id="Re7afcb7351634cc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8e0a52a32c54688" Type="http://schemas.openxmlformats.org/officeDocument/2006/relationships/notesSlide" Target="../notesSlides/notesSlide15.xml"/><Relationship Id="Re1db6d2fce024a0a" Type="http://schemas.openxmlformats.org/officeDocument/2006/relationships/slideLayout" Target="../slideLayouts/slideLayout7.xml"/><Relationship Id="Rfccebc59164947a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351ecf10b88849d2" Type="http://schemas.openxmlformats.org/officeDocument/2006/relationships/slideLayout" Target="../slideLayouts/slideLayout7.xml"/><Relationship Id="R895da86dd0b449da" Type="http://schemas.openxmlformats.org/officeDocument/2006/relationships/image" Target="../media/image16.png"/><Relationship Id="Re7fa203784d743a2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97a461ae5f224ea3" Type="http://schemas.openxmlformats.org/officeDocument/2006/relationships/slideLayout" Target="../slideLayouts/slideLayout7.xml"/><Relationship Id="Rc109af985af74219" Type="http://schemas.openxmlformats.org/officeDocument/2006/relationships/notesSlide" Target="../notesSlides/notesSlide17.xml"/><Relationship Id="Rdcd7ff4f67a8427f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aca76ad951c4fb3" Type="http://schemas.openxmlformats.org/officeDocument/2006/relationships/slideLayout" Target="../slideLayouts/slideLayout7.xml"/><Relationship Id="R3c25e3d3d3544bc6" Type="http://schemas.openxmlformats.org/officeDocument/2006/relationships/image" Target="../media/image18.png"/><Relationship Id="Rce6b0e55120b4232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77f2b2a916784d1a" Type="http://schemas.openxmlformats.org/officeDocument/2006/relationships/slideLayout" Target="../slideLayouts/slideLayout7.xml"/><Relationship Id="R93a05b6f97fb4203" Type="http://schemas.openxmlformats.org/officeDocument/2006/relationships/image" Target="../media/image19.png"/><Relationship Id="Re9025e2cb0da4bbf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b01f1c2dd4c489a" Type="http://schemas.openxmlformats.org/officeDocument/2006/relationships/image" Target="../media/image20.png"/><Relationship Id="Rf519e5ee06b7497c" Type="http://schemas.openxmlformats.org/officeDocument/2006/relationships/notesSlide" Target="../notesSlides/notesSlide20.xml"/><Relationship Id="Rf693d335c1a041c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4fa583d0fe4449f5" Type="http://schemas.openxmlformats.org/officeDocument/2006/relationships/image" Target="../media/image21.png"/><Relationship Id="R9a886849122f477d" Type="http://schemas.openxmlformats.org/officeDocument/2006/relationships/slideLayout" Target="../slideLayouts/slideLayout1.xml"/><Relationship Id="Rbec335acf1394647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640f4b9d7294a2a" Type="http://schemas.openxmlformats.org/officeDocument/2006/relationships/notesSlide" Target="../notesSlides/notesSlide22.xml"/><Relationship Id="R8390e77c85be49ed" Type="http://schemas.openxmlformats.org/officeDocument/2006/relationships/slideLayout" Target="../slideLayouts/slideLayout1.xml"/><Relationship Id="Ra3efe94948684c88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Number checkpoint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L012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Show what you can recall and explain independently.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Diagnose an error and verify a fresh repair.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E064BAD-8074-4043-AB0C-F23BA1AA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EDDC504-6148-4A6C-98FF-0CD1958C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AFB9B6C-4D7D-452B-9583-F5D8FBE2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67927AC-7AD1-4718-91F1-9239C132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D8FDB70-C06D-43A8-9BC9-713DCF0D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5950EF0-E58A-41F8-9DB3-816565F2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AD481C5-1951-4CAD-A3D0-A0846E68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−12−(−7); 1/3+1/4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B993C68-4716-47EE-B23A-58367E91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HCF(18,30); 0.35 as fraction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0FA39E4E-E95E-43F2-9F64-27FF855C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15% of 80; original from £64 at 20% off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032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the unit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Wrong: 1/2 + 1/3 = 2/5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Repair: 3/6 + 2/6 = 5/6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2/3 + 1/6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the scale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15% of 80 = 0.15 × 80 = 12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12.5% of 48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fraction 1/8 as a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the reference whole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£64 at 20% off: original 64 ÷ 0.8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£54 at 25% off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The final amount is 75%, not 100%.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Check forwards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£80 × 0.8 = £64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 your original for £54 at 25% off.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Does the calculation reproduce £54?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81CD02A-B0FA-47E1-A0E8-E73477DC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A8B684-1C92-4C1B-935C-F94C6407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BC00279-4460-4E5F-958C-B1AF5291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16EA893-BDF8-4354-8C33-90C7E0D3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USE EVIDENCE TO CHOOSE THE REPAIR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36A7895-569A-4349-B96C-2B5E0CEB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Units, operation, scale or reference whole?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946ED44-2FB9-4F02-B492-7C9B04F4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Test independently after the support is removed.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6737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1A6B590-E556-4E4F-8E97-F95A8BCA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A9F1E5D-9A9F-4A52-8CC9-03A6DF87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9A61E50-3A82-4546-B189-9312672C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A99113F-E2ED-486D-911E-4ED7B85A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975765A-3C90-43CA-A6BA-E8F01024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76B7BD6-04B2-4136-8A14-E322A83C5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11E22E9-2E46-4DB1-A983-7C607BAC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Original from £48 at 20% off?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31AEC79-385A-4B15-AAF2-C7C23653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48×1.2     B 48÷0.8     C 48×0.8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6639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Fresh repair: calculate 3/4+1/6, then (3/4)÷(1/6). Explain the different methods.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35% of 120; simplify 18/30; find LCM of 6 and 15.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£90 jacket is reduced by 20%, then a £6 voucher is deducted. Find the final price. Would subtracting the voucher first give the same answer?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£66; no, voucher first gives £67.20.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scores 6/6 on a repeated quiz immediately after seeing answers. What additional mathematical evidence is needed? Give a fresh test question.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£100 price rises 25%, then falls 20%. Does it return to £100? Explain, and compare a 25% fall after the rise.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530E783-391D-4D04-A7AC-20AD34B5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550AEEC-C2EC-4D28-971E-0D5D4EFC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6A8A936-7944-4460-A489-002EA054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21B0152-0293-4CF9-9E6D-A6B73DB4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B214E-2476-4341-B304-D9861497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CA4D860-1D40-4A3D-8E5B-98DCD33F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086B094-239B-4C54-957A-C55F9F26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E4A985C-CD51-4939-A72F-07B7FDCC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0B87964-6F04-4B61-8876-F5063E7D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5BCB2AD1-DD03-4002-BFE6-70E8DFE8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−10 − (−6)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HCF(20,30)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1/2 + 1/3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81FB21C5-AC2B-47B8-BD7C-CA0E1FC8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EF60F91-F853-459A-9670-60245C196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0.45 → fraction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15% of 80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20% off gives 64: original?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774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5/6−1/4, showing a common denominator.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£81 is the price after a 10% reduction. Find the original and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2DD98D-590B-4433-AC71-0502CEF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EF12CDC-CDD1-4471-A6C6-D1657FBA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6CF8B1C-5957-4F96-AFB1-274D61C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9D0B368-C24B-4AE8-AF33-207876C2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C08018B-FE97-46C1-90E9-55E6172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4FE002-1F1B-4963-995F-A470087C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L013: Ratio and sharing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E224340-AD09-4BC1-A65D-9F3DA970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BEE5BB2-C77E-4603-876F-572C6A72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989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8267A-F94D-46DA-BC3C-04FDAE67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101C5-E243-4054-A764-6A6EA889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DDB08-B28A-4EC5-81D7-043152AA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3/5 of x=42 and 0.2x=18.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AC955-C1F7-4012-ADBC-D1E074C8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9EA90D-B1FB-4DCF-8D58-6FB26CAD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L012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2231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A5EDA8-B9CA-46DE-ACD9-F61023B7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0602D6-BF46-4F71-812A-A660C6AA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C9DA3-429A-4FE8-B6B5-B93A80F4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Diagnose why 50% increase followed by 50% decrease does not restore the start.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BECE5-0717-47B5-A0F3-1C530C62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EFD1D-D909-4DCE-BF00-47D13C80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L012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5362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L012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Number checkpoint and feedback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Demonstrate cumulative number understanding, diagnose the cause of an error and verify a repair independently.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chose an appropriate method and produced clear evidence against the lesson objective.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show the missing working step, correct one misconception and test the method on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Solve 3/5 of x=42 and 0.2x=18.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Diagnose why 50% increase followed by 50% decrease does not restore the start.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2026-09-29T11:20:30.7170000Z</dcterms:created>
  <dcterms:modified xsi:type="dcterms:W3CDTF">2026-09-29T11:20:30.7170000Z</dcterms:modified>
</coreProperties>
</file>