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4e168e2bf2dc44ab" Type="http://schemas.openxmlformats.org/officeDocument/2006/relationships/officeDocument" Target="ppt/presentation.xml"/><Relationship Id="R8d1f45f91d444788" Type="http://schemas.openxmlformats.org/officeDocument/2006/relationships/extended-properties" Target="docProps/app.xml"/><Relationship Id="Rd14ae104211346a8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7c227e4e954849"/>
  </p:sldMasterIdLst>
  <p:notesMasterIdLst>
    <p:notesMasterId xmlns:r="http://schemas.openxmlformats.org/officeDocument/2006/relationships" r:id="R4ded88bfb3a64fb4"/>
  </p:notesMasterIdLst>
  <p:sldIdLst>
    <p:sldId xmlns:r="http://schemas.openxmlformats.org/officeDocument/2006/relationships" id="256" r:id="R5f2d9930d9f44bfc"/>
    <p:sldId xmlns:r="http://schemas.openxmlformats.org/officeDocument/2006/relationships" id="257" r:id="Rd9a9e9f249dd4dc3"/>
    <p:sldId xmlns:r="http://schemas.openxmlformats.org/officeDocument/2006/relationships" id="258" r:id="R974ef697fecc48a2"/>
    <p:sldId xmlns:r="http://schemas.openxmlformats.org/officeDocument/2006/relationships" id="259" r:id="R4dd5e49fe75e4998"/>
    <p:sldId xmlns:r="http://schemas.openxmlformats.org/officeDocument/2006/relationships" id="260" r:id="Rbf8ad996c6ff4a51"/>
    <p:sldId xmlns:r="http://schemas.openxmlformats.org/officeDocument/2006/relationships" id="261" r:id="Rf39b73c779294c54"/>
    <p:sldId xmlns:r="http://schemas.openxmlformats.org/officeDocument/2006/relationships" id="262" r:id="R59b2524208994315"/>
    <p:sldId xmlns:r="http://schemas.openxmlformats.org/officeDocument/2006/relationships" id="263" r:id="R9de0ab22d12b4c92"/>
    <p:sldId xmlns:r="http://schemas.openxmlformats.org/officeDocument/2006/relationships" id="264" r:id="R610c4db732dc4903"/>
    <p:sldId xmlns:r="http://schemas.openxmlformats.org/officeDocument/2006/relationships" id="265" r:id="R4e81d68422eb40ec"/>
    <p:sldId xmlns:r="http://schemas.openxmlformats.org/officeDocument/2006/relationships" id="266" r:id="R7c04068967904645"/>
    <p:sldId xmlns:r="http://schemas.openxmlformats.org/officeDocument/2006/relationships" id="267" r:id="R4125466a81834561"/>
    <p:sldId xmlns:r="http://schemas.openxmlformats.org/officeDocument/2006/relationships" id="268" r:id="R5021f9c069974adf"/>
    <p:sldId xmlns:r="http://schemas.openxmlformats.org/officeDocument/2006/relationships" id="269" r:id="R5c6f1e6ea4154b25"/>
    <p:sldId xmlns:r="http://schemas.openxmlformats.org/officeDocument/2006/relationships" id="270" r:id="R3d91a8ba765045d0"/>
    <p:sldId xmlns:r="http://schemas.openxmlformats.org/officeDocument/2006/relationships" id="271" r:id="Rd4e53aa441f74054"/>
    <p:sldId xmlns:r="http://schemas.openxmlformats.org/officeDocument/2006/relationships" id="272" r:id="Rfbf0e8fac1224f19"/>
    <p:sldId xmlns:r="http://schemas.openxmlformats.org/officeDocument/2006/relationships" id="273" r:id="Rf186b1aaa3cf4654"/>
    <p:sldId xmlns:r="http://schemas.openxmlformats.org/officeDocument/2006/relationships" id="274" r:id="R173d71eaf58a42b9"/>
    <p:sldId xmlns:r="http://schemas.openxmlformats.org/officeDocument/2006/relationships" id="275" r:id="R4b2e63201aa14f75"/>
    <p:sldId xmlns:r="http://schemas.openxmlformats.org/officeDocument/2006/relationships" id="276" r:id="R9da738277f234517"/>
    <p:sldId xmlns:r="http://schemas.openxmlformats.org/officeDocument/2006/relationships" id="277" r:id="Rf394550730e041d5"/>
    <p:sldId xmlns:r="http://schemas.openxmlformats.org/officeDocument/2006/relationships" id="278" r:id="R7bfa68cb9795464e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73d71eaf58a42b9" Type="http://schemas.openxmlformats.org/officeDocument/2006/relationships/slide" Target="slides/slide19.xml"/><Relationship Id="R3d91a8ba765045d0" Type="http://schemas.openxmlformats.org/officeDocument/2006/relationships/slide" Target="slides/slide15.xml"/><Relationship Id="R4125466a81834561" Type="http://schemas.openxmlformats.org/officeDocument/2006/relationships/slide" Target="slides/slide12.xml"/><Relationship Id="R461257b263fc491f" Type="http://schemas.openxmlformats.org/officeDocument/2006/relationships/viewProps" Target="viewProps.xml"/><Relationship Id="R4b2e63201aa14f75" Type="http://schemas.openxmlformats.org/officeDocument/2006/relationships/slide" Target="slides/slide20.xml"/><Relationship Id="R4dd5e49fe75e4998" Type="http://schemas.openxmlformats.org/officeDocument/2006/relationships/slide" Target="slides/slide4.xml"/><Relationship Id="R4ded88bfb3a64fb4" Type="http://schemas.openxmlformats.org/officeDocument/2006/relationships/notesMaster" Target="notesMasters/notesMaster1.xml"/><Relationship Id="R4e81d68422eb40ec" Type="http://schemas.openxmlformats.org/officeDocument/2006/relationships/slide" Target="slides/slide10.xml"/><Relationship Id="R5021f9c069974adf" Type="http://schemas.openxmlformats.org/officeDocument/2006/relationships/slide" Target="slides/slide13.xml"/><Relationship Id="R59b2524208994315" Type="http://schemas.openxmlformats.org/officeDocument/2006/relationships/slide" Target="slides/slide7.xml"/><Relationship Id="R5c6f1e6ea4154b25" Type="http://schemas.openxmlformats.org/officeDocument/2006/relationships/slide" Target="slides/slide14.xml"/><Relationship Id="R5f2d9930d9f44bfc" Type="http://schemas.openxmlformats.org/officeDocument/2006/relationships/slide" Target="slides/slide1.xml"/><Relationship Id="R610c4db732dc4903" Type="http://schemas.openxmlformats.org/officeDocument/2006/relationships/slide" Target="slides/slide9.xml"/><Relationship Id="R7bfa68cb9795464e" Type="http://schemas.openxmlformats.org/officeDocument/2006/relationships/slide" Target="slides/slide23.xml"/><Relationship Id="R7c04068967904645" Type="http://schemas.openxmlformats.org/officeDocument/2006/relationships/slide" Target="slides/slide11.xml"/><Relationship Id="R89f3782fafc143a6" Type="http://schemas.openxmlformats.org/officeDocument/2006/relationships/tableStyles" Target="tableStyles.xml"/><Relationship Id="R974ef697fecc48a2" Type="http://schemas.openxmlformats.org/officeDocument/2006/relationships/slide" Target="slides/slide3.xml"/><Relationship Id="R9da738277f234517" Type="http://schemas.openxmlformats.org/officeDocument/2006/relationships/slide" Target="slides/slide21.xml"/><Relationship Id="R9de0ab22d12b4c92" Type="http://schemas.openxmlformats.org/officeDocument/2006/relationships/slide" Target="slides/slide8.xml"/><Relationship Id="Rbf8ad996c6ff4a51" Type="http://schemas.openxmlformats.org/officeDocument/2006/relationships/slide" Target="slides/slide5.xml"/><Relationship Id="Rc43d723a34854d56" Type="http://schemas.openxmlformats.org/officeDocument/2006/relationships/presProps" Target="presProps.xml"/><Relationship Id="Rd07c227e4e954849" Type="http://schemas.openxmlformats.org/officeDocument/2006/relationships/slideMaster" Target="slideMasters/slideMaster1.xml"/><Relationship Id="Rd4e53aa441f74054" Type="http://schemas.openxmlformats.org/officeDocument/2006/relationships/slide" Target="slides/slide16.xml"/><Relationship Id="Rd9a9e9f249dd4dc3" Type="http://schemas.openxmlformats.org/officeDocument/2006/relationships/slide" Target="slides/slide2.xml"/><Relationship Id="Rf186b1aaa3cf4654" Type="http://schemas.openxmlformats.org/officeDocument/2006/relationships/slide" Target="slides/slide18.xml"/><Relationship Id="Rf394550730e041d5" Type="http://schemas.openxmlformats.org/officeDocument/2006/relationships/slide" Target="slides/slide22.xml"/><Relationship Id="Rf39b73c779294c54" Type="http://schemas.openxmlformats.org/officeDocument/2006/relationships/slide" Target="slides/slide6.xml"/><Relationship Id="Rfbf090645b3747b0" Type="http://schemas.openxmlformats.org/officeDocument/2006/relationships/theme" Target="theme/theme1.xml"/><Relationship Id="Rfbf0e8fac1224f19" Type="http://schemas.openxmlformats.org/officeDocument/2006/relationships/slide" Target="slides/slide17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9349fbbd7c0e4311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de355eeecaf48a7" Type="http://schemas.openxmlformats.org/officeDocument/2006/relationships/notesMaster" Target="../notesMasters/notesMaster1.xml"/><Relationship Id="Rc4106c2092694947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6a94da69533b46d7" Type="http://schemas.openxmlformats.org/officeDocument/2006/relationships/slide" Target="../slides/slide2.xml"/><Relationship Id="Rf49a45c161b74497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345da5751a304a9f" Type="http://schemas.openxmlformats.org/officeDocument/2006/relationships/slide" Target="../slides/slide3.xml"/><Relationship Id="R63d065a84034405b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8284abb113dc4c03" Type="http://schemas.openxmlformats.org/officeDocument/2006/relationships/notesMaster" Target="../notesMasters/notesMaster1.xml"/><Relationship Id="Rc2d2c80092aa41bf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49072d11344545a8" Type="http://schemas.openxmlformats.org/officeDocument/2006/relationships/notesMaster" Target="../notesMasters/notesMaster1.xml"/><Relationship Id="R5133292eb54049bd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6b7b0fcd8a74415a" Type="http://schemas.openxmlformats.org/officeDocument/2006/relationships/notesMaster" Target="../notesMasters/notesMaster1.xml"/><Relationship Id="R9bbea0df58bc4f15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9ebce45e8b474617" Type="http://schemas.openxmlformats.org/officeDocument/2006/relationships/notesMaster" Target="../notesMasters/notesMaster1.xml"/><Relationship Id="Rb52d09c341a94715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0cb979ca34c44322" Type="http://schemas.openxmlformats.org/officeDocument/2006/relationships/notesMaster" Target="../notesMasters/notesMaster1.xml"/><Relationship Id="Rb9f2de147bc54d3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675934235c5c4841" Type="http://schemas.openxmlformats.org/officeDocument/2006/relationships/slide" Target="../slides/slide9.xml"/><Relationship Id="Rb398bd97f7824f30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3b5c8bb663284fd9" Type="http://schemas.openxmlformats.org/officeDocument/2006/relationships/slide" Target="../slides/slide10.xml"/><Relationship Id="Rcdb8a1d90f5c4277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58ab070df5864fbb" Type="http://schemas.openxmlformats.org/officeDocument/2006/relationships/notesMaster" Target="../notesMasters/notesMaster1.xml"/><Relationship Id="R9488ab9988c14964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390d723e1d4a473c" Type="http://schemas.openxmlformats.org/officeDocument/2006/relationships/notesMaster" Target="../notesMasters/notesMaster1.xml"/><Relationship Id="R7336917163b6495b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47e4e26d2c324d97" Type="http://schemas.openxmlformats.org/officeDocument/2006/relationships/slide" Target="../slides/slide13.xml"/><Relationship Id="Rcf2972ceefdf4c9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936c0dbb499441ba" Type="http://schemas.openxmlformats.org/officeDocument/2006/relationships/slide" Target="../slides/slide14.xml"/><Relationship Id="Rd8baa60d680142ed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9d2f5bda62a94cfd" Type="http://schemas.openxmlformats.org/officeDocument/2006/relationships/notesMaster" Target="../notesMasters/notesMaster1.xml"/><Relationship Id="Rd8e1d269dd0f4218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3ff5fc25ceea40a4" Type="http://schemas.openxmlformats.org/officeDocument/2006/relationships/slide" Target="../slides/slide16.xml"/><Relationship Id="R637b449a31d646b5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6faa0aab121b4137" Type="http://schemas.openxmlformats.org/officeDocument/2006/relationships/slide" Target="../slides/slide17.xml"/><Relationship Id="Rcb449a5c41cc456f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788831082f414b67" Type="http://schemas.openxmlformats.org/officeDocument/2006/relationships/notesMaster" Target="../notesMasters/notesMaster1.xml"/><Relationship Id="Re94c543958854075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8a537373483447e9" Type="http://schemas.openxmlformats.org/officeDocument/2006/relationships/notesMaster" Target="../notesMasters/notesMaster1.xml"/><Relationship Id="R95e68868b48d46ff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a96116ba24e2430f" Type="http://schemas.openxmlformats.org/officeDocument/2006/relationships/slide" Target="../slides/slide20.xml"/><Relationship Id="Rb4f6d92528a64b6e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795ae6c745a54356" Type="http://schemas.openxmlformats.org/officeDocument/2006/relationships/slide" Target="../slides/slide21.xml"/><Relationship Id="Rd71b08d0e7c44e34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2f1176be195d45c5" Type="http://schemas.openxmlformats.org/officeDocument/2006/relationships/slide" Target="../slides/slide22.xml"/><Relationship Id="R9a1c64ee97f748cc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1975b59fb4e548a4" Type="http://schemas.openxmlformats.org/officeDocument/2006/relationships/slide" Target="../slides/slide23.xml"/><Relationship Id="R60727470ffd94f3a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fe3f4b95cf6b47eb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9bec6d77e99e45b7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f1f600b4ef3f4647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6d64ba2e238f41ed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a4c0069631fc4ce3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888329436b374b23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7d91830283fe4178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47de2b101076422a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c95dd30dc47b4b48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ae4ec475f0f459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7eef7c54872a48c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D6C9E0B-352E-4301-8B78-E795BD92F25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A8F09816-9D7B-4394-ACF6-485E9A938E9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D614FA6-1865-44C7-811A-9728479F4F8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63B10FE-693B-47BF-81FE-49E8009C86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D42958A-FC23-459B-83CF-A443593DC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1B7E361-3107-4CF1-A494-A65AD1C7A7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B176A9B-33A5-48BE-8170-B28C93297C4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AA238DA-0A1B-4375-A522-144F417A25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66ECF30-326D-4711-A1CB-6ED0DEF89D1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BD41B76-643D-4F42-8940-55E44A233D0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A47A4A3-736C-4A9C-8DA9-16577C3287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5B85CDA-905D-4CEF-9880-9D1D16269D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6AF47DF-C5D2-4427-BBED-9284674D698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8D5B0C5-6A91-4FD4-B907-AA9EE4370EF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6569A25-A136-4973-A96F-497B70166DC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96054D7-6B8E-46DC-B1A2-2820612F06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9B306E9-7F77-4CC2-B223-8E8780F084A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81F7246-37FF-40C3-8614-42482F63CF5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5E47A59-8D4C-4C2B-83AE-B8809CEA7B3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940CEC9-B472-4168-AB20-D06E18FE388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7692617-922C-4841-AE24-1694DBC45A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C78B3D7-AD7D-45C4-B4ED-AC877697C1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24CE054-6EA6-4969-AB1D-7701348641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EA33F93-E682-4B30-AEFB-DBB6FB1DB75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6EC87EA4-87EE-4C37-9F91-A1095C6AB81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FFBB30F-13E1-42E1-86F7-6B40642D33E1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CC9A359-91B8-4843-8FD6-1AAD1FF41DE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28D295E-E9E3-4DD9-BA07-88710DA33C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6B6DE375-C5C9-432E-ADAF-8C70A89B058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3EBBB38-539D-4C8E-9765-C6D43AA27D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FDD5BBA-1BA6-4EAA-B5E5-4A078A1F4FE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6E1E409-EB1E-4A0D-BD27-733DBB2C27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FCBADF33-BDF3-43E1-945F-BBF23D26CC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0D577224-45C7-4505-8CDB-839D0FF503D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F3601B0-11C6-452E-92F4-2068D3382C8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49D1BBE-3B7B-4444-A1CC-2F2976C9F9C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0C68EB3-B11E-477F-BB55-57788C81C8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3593349-847C-41FD-9689-7A62D4C4977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5CE0FD0-E262-4223-8E01-24F7AE1D7C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85DAFE6-70AE-42B9-88B5-507D3F8102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DEDA5DF-ABFF-487E-81B2-827C754D9E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C427366-089E-4DA8-A9F2-38A10F1A26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4452455-3E78-4100-BF0F-85D248AC5B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F452F4F-6313-47D8-A932-D1AE57CD073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713A980-CB87-49D4-946F-EFFD20FECE5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E62DCB7-CE8D-4B70-8DC7-34135AF0B7D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2C14776-0509-48A1-93AC-43011EBCF39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A645821-3340-43BD-B5EF-DC381138AB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593BE6C-A201-4A91-BA83-160C04117D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988466C-30E0-4C51-994B-315B0B453A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3D0F01E-C78A-4FA1-A8F3-43208A14568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EB6C130-B981-40FD-AAF6-C372EF9F15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B42A52E-6F96-46BD-A8D2-D2A0D867046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FAB3E10-A82C-4E5E-8AC8-6B7C4DB768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BEB46F4-39E4-4784-9699-00B2B622E8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6A57335-9D91-455D-907D-5D7506CC8D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6E15E99-B3AF-40DC-8580-AD0706DB57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66ECC9-1661-41D7-B09C-15F7C8FF1A0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096dcfe210344a2" Type="http://schemas.openxmlformats.org/officeDocument/2006/relationships/slideLayout" Target="../slideLayouts/slideLayout4.xml"/><Relationship Id="R0d1a0999ee3948d2" Type="http://schemas.openxmlformats.org/officeDocument/2006/relationships/slideLayout" Target="../slideLayouts/slideLayout5.xml"/><Relationship Id="R179f1a9a3bc74b04" Type="http://schemas.openxmlformats.org/officeDocument/2006/relationships/slideLayout" Target="../slideLayouts/slideLayout1.xml"/><Relationship Id="R50879044a1fb4280" Type="http://schemas.openxmlformats.org/officeDocument/2006/relationships/slideLayout" Target="../slideLayouts/slideLayout8.xml"/><Relationship Id="R6b59a6bc12d24600" Type="http://schemas.openxmlformats.org/officeDocument/2006/relationships/slideLayout" Target="../slideLayouts/slideLayout11.xml"/><Relationship Id="R7ba59596b06e4ae4" Type="http://schemas.openxmlformats.org/officeDocument/2006/relationships/slideLayout" Target="../slideLayouts/slideLayout2.xml"/><Relationship Id="R828030a4e3404edd" Type="http://schemas.openxmlformats.org/officeDocument/2006/relationships/slideLayout" Target="../slideLayouts/slideLayout6.xml"/><Relationship Id="R89d11812a6cc47df" Type="http://schemas.openxmlformats.org/officeDocument/2006/relationships/slideLayout" Target="../slideLayouts/slideLayout3.xml"/><Relationship Id="R8b1374e4361b4e87" Type="http://schemas.openxmlformats.org/officeDocument/2006/relationships/slideLayout" Target="../slideLayouts/slideLayout9.xml"/><Relationship Id="Rc4ed885c5469456a" Type="http://schemas.openxmlformats.org/officeDocument/2006/relationships/slideLayout" Target="../slideLayouts/slideLayout10.xml"/><Relationship Id="Re3ea151003594729" Type="http://schemas.openxmlformats.org/officeDocument/2006/relationships/slideLayout" Target="../slideLayouts/slideLayout7.xml"/><Relationship Id="Rfc46d414799340e1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D259F3F6-A24E-4058-8B1C-8F8344F4E2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989D94E-A5D7-4A41-B630-8D1739735D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2A9434B-F21D-4184-9CA7-6B506963420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6EE7069-3FEA-4B5C-B333-B025B055FDB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CA20721-FB4B-4F05-BE8B-F028B8F9B74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9f1a9a3bc74b04"/>
    <p:sldLayoutId xmlns:r="http://schemas.openxmlformats.org/officeDocument/2006/relationships" id="2147483650" r:id="R7ba59596b06e4ae4"/>
    <p:sldLayoutId xmlns:r="http://schemas.openxmlformats.org/officeDocument/2006/relationships" id="2147483651" r:id="R89d11812a6cc47df"/>
    <p:sldLayoutId xmlns:r="http://schemas.openxmlformats.org/officeDocument/2006/relationships" id="2147483652" r:id="R0096dcfe210344a2"/>
    <p:sldLayoutId xmlns:r="http://schemas.openxmlformats.org/officeDocument/2006/relationships" id="2147483653" r:id="R0d1a0999ee3948d2"/>
    <p:sldLayoutId xmlns:r="http://schemas.openxmlformats.org/officeDocument/2006/relationships" id="2147483654" r:id="R828030a4e3404edd"/>
    <p:sldLayoutId xmlns:r="http://schemas.openxmlformats.org/officeDocument/2006/relationships" id="2147483655" r:id="Re3ea151003594729"/>
    <p:sldLayoutId xmlns:r="http://schemas.openxmlformats.org/officeDocument/2006/relationships" id="2147483656" r:id="R50879044a1fb4280"/>
    <p:sldLayoutId xmlns:r="http://schemas.openxmlformats.org/officeDocument/2006/relationships" id="2147483657" r:id="R8b1374e4361b4e87"/>
    <p:sldLayoutId xmlns:r="http://schemas.openxmlformats.org/officeDocument/2006/relationships" id="2147483658" r:id="Rc4ed885c5469456a"/>
    <p:sldLayoutId xmlns:r="http://schemas.openxmlformats.org/officeDocument/2006/relationships" id="2147483659" r:id="R6b59a6bc12d24600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1e50fe14b965440b" Type="http://schemas.openxmlformats.org/officeDocument/2006/relationships/image" Target="../media/image.png"/><Relationship Id="R9a7ef1161f534a42" Type="http://schemas.openxmlformats.org/officeDocument/2006/relationships/slideLayout" Target="../slideLayouts/slideLayout7.xml"/><Relationship Id="Ree51f71c5c6c4d37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0669e77a080148c7" Type="http://schemas.openxmlformats.org/officeDocument/2006/relationships/notesSlide" Target="../notesSlides/notesSlide2.xml"/><Relationship Id="R0aea06a3240c49cb" Type="http://schemas.openxmlformats.org/officeDocument/2006/relationships/image" Target="../media/image2.png"/><Relationship Id="R46aa66618ba44aa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5e847381c67e4b57" Type="http://schemas.openxmlformats.org/officeDocument/2006/relationships/notesSlide" Target="../notesSlides/notesSlide3.xml"/><Relationship Id="R737a9736c5a9491a" Type="http://schemas.openxmlformats.org/officeDocument/2006/relationships/slideLayout" Target="../slideLayouts/slideLayout7.xml"/><Relationship Id="Rd40893a9c8524dd6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1399c101d824531" Type="http://schemas.openxmlformats.org/officeDocument/2006/relationships/image" Target="../media/image4.png"/><Relationship Id="Rb4a875757d804b75" Type="http://schemas.openxmlformats.org/officeDocument/2006/relationships/slideLayout" Target="../slideLayouts/slideLayout7.xml"/><Relationship Id="Rb8115f1a7dbd4d85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03293740b014656" Type="http://schemas.openxmlformats.org/officeDocument/2006/relationships/notesSlide" Target="../notesSlides/notesSlide5.xml"/><Relationship Id="R1afbe24686904895" Type="http://schemas.openxmlformats.org/officeDocument/2006/relationships/image" Target="../media/image5.png"/><Relationship Id="R4145194a256e464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40a8ce783bff4afc" Type="http://schemas.openxmlformats.org/officeDocument/2006/relationships/image" Target="../media/image6.png"/><Relationship Id="R45260c1fe3474811" Type="http://schemas.openxmlformats.org/officeDocument/2006/relationships/notesSlide" Target="../notesSlides/notesSlide6.xml"/><Relationship Id="Rddba42257bd94aa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35e6028d53e43b3" Type="http://schemas.openxmlformats.org/officeDocument/2006/relationships/slideLayout" Target="../slideLayouts/slideLayout7.xml"/><Relationship Id="R8c7c8c2502ed4bb5" Type="http://schemas.openxmlformats.org/officeDocument/2006/relationships/image" Target="../media/image7.png"/><Relationship Id="Rdedf260729f64ae9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342ed59227c74895" Type="http://schemas.openxmlformats.org/officeDocument/2006/relationships/slideLayout" Target="../slideLayouts/slideLayout7.xml"/><Relationship Id="R92e9baa38517472e" Type="http://schemas.openxmlformats.org/officeDocument/2006/relationships/notesSlide" Target="../notesSlides/notesSlide8.xml"/><Relationship Id="Rd8cffadef9434150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261bb13cf7684f2b" Type="http://schemas.openxmlformats.org/officeDocument/2006/relationships/image" Target="../media/image9.png"/><Relationship Id="Rb341278e18bd45a4" Type="http://schemas.openxmlformats.org/officeDocument/2006/relationships/notesSlide" Target="../notesSlides/notesSlide9.xml"/><Relationship Id="Rc543809e6795423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6e2c8dbd1de475c" Type="http://schemas.openxmlformats.org/officeDocument/2006/relationships/notesSlide" Target="../notesSlides/notesSlide10.xml"/><Relationship Id="R6f39ee3aad4e4448" Type="http://schemas.openxmlformats.org/officeDocument/2006/relationships/image" Target="../media/image10.png"/><Relationship Id="Rf826bcfeb6bb4af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b9325d9ee0e748f2" Type="http://schemas.openxmlformats.org/officeDocument/2006/relationships/notesSlide" Target="../notesSlides/notesSlide11.xml"/><Relationship Id="Rc599b91b462b4913" Type="http://schemas.openxmlformats.org/officeDocument/2006/relationships/slideLayout" Target="../slideLayouts/slideLayout7.xml"/><Relationship Id="Red0b188b14e94ad1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5a03c2f516494b73" Type="http://schemas.openxmlformats.org/officeDocument/2006/relationships/notesSlide" Target="../notesSlides/notesSlide12.xml"/><Relationship Id="Rc9c053c2987b4cea" Type="http://schemas.openxmlformats.org/officeDocument/2006/relationships/image" Target="../media/image12.png"/><Relationship Id="Rcb0cc5b784fa41b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49ae62b281bc4f1e" Type="http://schemas.openxmlformats.org/officeDocument/2006/relationships/image" Target="../media/image13.png"/><Relationship Id="R4c51f991be1d42ab" Type="http://schemas.openxmlformats.org/officeDocument/2006/relationships/notesSlide" Target="../notesSlides/notesSlide13.xml"/><Relationship Id="R90e1faa56aab41a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ef51564ffdc43bc" Type="http://schemas.openxmlformats.org/officeDocument/2006/relationships/image" Target="../media/image14.png"/><Relationship Id="R7e82b6cee5354b78" Type="http://schemas.openxmlformats.org/officeDocument/2006/relationships/notesSlide" Target="../notesSlides/notesSlide14.xml"/><Relationship Id="Rb237a9850a924b8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01fdf7cdc4e44bc8" Type="http://schemas.openxmlformats.org/officeDocument/2006/relationships/slideLayout" Target="../slideLayouts/slideLayout7.xml"/><Relationship Id="R86ef86f80175426e" Type="http://schemas.openxmlformats.org/officeDocument/2006/relationships/image" Target="../media/image15.png"/><Relationship Id="Rfeb96993e7864aa0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31a8fff5fc9b4492" Type="http://schemas.openxmlformats.org/officeDocument/2006/relationships/image" Target="../media/image16.png"/><Relationship Id="R7925326093d04c84" Type="http://schemas.openxmlformats.org/officeDocument/2006/relationships/notesSlide" Target="../notesSlides/notesSlide16.xml"/><Relationship Id="Rf82c82f08c31425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36553a2581744ecc" Type="http://schemas.openxmlformats.org/officeDocument/2006/relationships/notesSlide" Target="../notesSlides/notesSlide17.xml"/><Relationship Id="R59a8fa705f8f4ba9" Type="http://schemas.openxmlformats.org/officeDocument/2006/relationships/slideLayout" Target="../slideLayouts/slideLayout7.xml"/><Relationship Id="R6d1c822b31704807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0cfe762678fd4565" Type="http://schemas.openxmlformats.org/officeDocument/2006/relationships/notesSlide" Target="../notesSlides/notesSlide18.xml"/><Relationship Id="R1c50478282174d36" Type="http://schemas.openxmlformats.org/officeDocument/2006/relationships/image" Target="../media/image18.png"/><Relationship Id="R743a1c283ce84df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0389f246b5184c2b" Type="http://schemas.openxmlformats.org/officeDocument/2006/relationships/image" Target="../media/image19.png"/><Relationship Id="R4bc4329f08b042a7" Type="http://schemas.openxmlformats.org/officeDocument/2006/relationships/slideLayout" Target="../slideLayouts/slideLayout7.xml"/><Relationship Id="Recbb30009c794d92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8ae1b21ce72b4a59" Type="http://schemas.openxmlformats.org/officeDocument/2006/relationships/notesSlide" Target="../notesSlides/notesSlide20.xml"/><Relationship Id="Rcd46981fe0de4302" Type="http://schemas.openxmlformats.org/officeDocument/2006/relationships/image" Target="../media/image20.png"/><Relationship Id="Rf4e775ddf42c40d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56a9496b1b0b42dd" Type="http://schemas.openxmlformats.org/officeDocument/2006/relationships/image" Target="../media/image21.png"/><Relationship Id="Rd0d0f06d131c4b3b" Type="http://schemas.openxmlformats.org/officeDocument/2006/relationships/notesSlide" Target="../notesSlides/notesSlide21.xml"/><Relationship Id="Rd6ce9fe51c36440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371115bbe0464047" Type="http://schemas.openxmlformats.org/officeDocument/2006/relationships/notesSlide" Target="../notesSlides/notesSlide22.xml"/><Relationship Id="R9f1f8ce47a4b4a8d" Type="http://schemas.openxmlformats.org/officeDocument/2006/relationships/image" Target="../media/image22.png"/><Relationship Id="Rabcabbadda2b4c6a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09ef5c27261a422c" Type="http://schemas.openxmlformats.org/officeDocument/2006/relationships/notesSlide" Target="../notesSlides/notesSlide23.xml"/><Relationship Id="R29bf6caed4bb4f29" Type="http://schemas.openxmlformats.org/officeDocument/2006/relationships/slideLayout" Target="../slideLayouts/slideLayout1.xml"/><Relationship Id="Rd6a4c71b246f4bd6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Ratio and sharing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L013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Interpret, simplify and use ratios to share amounts.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Distinguish a part-to-part ratio from part-to-whole.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4899A8B-020B-4951-9307-51DA407B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8BF1FA7-EFAC-4B55-B794-D864ECAB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BC24588-4F30-4951-8FD3-FA686988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27C31C9-38B0-4877-B5BA-5CF85733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53DA9B7-2A44-4CBA-A796-76A7F5AA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98C4849-1A50-44A6-ACDC-3D40834D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796B0-BEAF-4034-B08D-115F9BA5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 12/18; HCF(12,18)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1E65B8E-F4BC-4902-A795-E03BD4A0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2/5 of 50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F423B60-36C2-4477-9C17-9858A947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3/4 of a whole is 24. Find whole.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7873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Equivalent ratios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12:18 = 2:3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15:25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Divide both terms by the same factor.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Two red parts, three blue parts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the representation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5990BD-0040-4B21-AB3D-65CA551C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333750"/>
            <a:ext cx="1809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DAF44-942F-40E0-8E85-60CF0CFD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333750"/>
            <a:ext cx="1809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A185E6-AC90-4978-87AF-57CEB4E2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333750"/>
            <a:ext cx="1809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BF072D-0855-447B-92C7-44969F96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333750"/>
            <a:ext cx="1809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AD0BA-2DB8-4EAD-8EF5-C33B60F2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333750"/>
            <a:ext cx="1809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88E7CF-A9E7-489B-B2CE-084376EE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57750"/>
            <a:ext cx="933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Red:blue = 2:3     Red:total = 2:5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Picture 1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Part and whole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Red:blue = 2:3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Red is 2/5 of the total.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red:blue = 3:4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Sharing a total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£50 in ratio 2:3 → £10 per part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Shares £20 and £30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£56 in ratio 3:4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One share is known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A:B = 2:5 and B = 30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One part = 6, so A = 12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A:B = 3:7 and B = 35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A3A1248-CE8A-4089-BA25-F0D948CB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67E52F6-FDA9-4399-89F7-E1604EA4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09B0FB9-DC39-483D-A3C9-E0D6F857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5F659B-8526-47AE-9013-93BFE240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LABEL WHAT THE GIVEN AMOUNT MEANS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9B1298A-7941-4938-85CF-D3CFECB5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Total, one share or the difference?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7F35879-644B-4475-A032-9FAD7B41B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Match it to the right number of parts.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506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5661CA4-F6E8-4F13-8532-8B0C7E6C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18AEBB5-E16D-488C-9493-3F5676C18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939A3FD-30E2-4FA9-A6AB-FA62A5665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532471F-54E7-4529-A251-1B00498F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FB5D82-0885-4FC3-A0A1-1D0735C1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0D07D71-3CDA-4211-9CE1-B41D3DB9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B6367D3-B7C9-4482-A83E-5942EC42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Red:blue = 2:3. Red / total?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126A4DD-1BC4-4ADF-A885-283CA065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2/3     B 2/5     C 3/5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075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Simplify 6:9, 12:18 and 20:30. What is unchanged?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Share 72 in ratio 5:3. Then, for A:B=4:7 and A=20, find B.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mixture uses concentrate:water=1:4. Make 750 ml of mixture. How much of each is needed?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150 ml concentrate and 600 ml water.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A:B=2:3 and B=12. A learner says A=8, so A is 2/3 of the total. Identify what is correct and repair the claim.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A:B=3:5 and B is 14 more than A. Find A and B.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9BDA520-38AE-4DAF-9EC1-2219CD88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15E0389-FAD1-401A-A7A5-27BC38AE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738E8A-4C73-4C0E-8886-8D453D502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38D4673-D96C-4F02-A89A-026F9945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BB0CB88-A11E-46AD-A135-0E55F5FF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A2D340-D959-4133-8B7D-FBF2A3BC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CA0E1DA-9FDB-4825-A823-230582168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5641158-794B-4861-8C16-8BC26B26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2E971A6-B182-43CF-BF9E-5349F9A2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B0F6FB8-A506-4BF4-A3CE-37C6646B9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Parts in 3:5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40 shared 3:5: first share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12:18 = 2:?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8ABBD849-59B3-46A6-8904-5EE1B7BE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AE1C785A-22F0-4FDA-B8BD-D85471E3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2:3: first / total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4:7; first 20: second?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35% of 80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720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Share £63 in ratio 2:5. Show the value of one part.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A:B=3:5. Express A as a fraction of the total and explain the denominator.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46077C7-5986-47E0-8085-9949A560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4EB0F6D-54DE-46F2-88AE-8C97C05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176D455-697A-4AEF-AA12-63A6391E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310FFAC-2151-4B8C-9B1D-38488BA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493BFA-0199-42A4-AF4D-0CE9BC46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910D76E-0127-4426-B3FC-4A6356B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L014: Scale and proportion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9AAD3AD-97CF-4123-BBB8-C311D98F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B519D7-718F-4F0B-934C-E369D0DC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064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FFAED-0482-40F7-B62F-7889274F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0316C2-1F8E-4CE6-9BA2-876F4BF72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D7A64-712C-41C6-A991-24519940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Split £126 in ratio 2:3:4 and check the parts total.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6EE2DB-7D43-437E-80E2-1C50A535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CD812-D581-474F-A397-204ACABD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L013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4365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0C4EBC-1F56-4727-8FA0-BD2D8759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44B66-0E57-449D-9A8B-8F612435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DF645-658A-445D-A41A-36DFEA2C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sum is split A:B=3:5 and B:C=2:3. Find A:B:C in whole numbers.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80C80-50BE-41FE-AF3F-B7EFA6C6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861EB-74D5-45E6-B191-728F0161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L013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26698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L013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Ratio and sharing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Interpret ratios, simplify them and share quantities using equal parts while distinguishing part-to-part from part-to-whole.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Split £126 in ratio 2:3:4 and check the parts total.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sum is split A:B=3:5 and B:C=2:3. Find A:B:C in whole numbers.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2026-09-29T11:20:31.4280000Z</dcterms:created>
  <dcterms:modified xsi:type="dcterms:W3CDTF">2026-09-29T11:20:31.4280000Z</dcterms:modified>
</coreProperties>
</file>