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07f180ddbcab4620" Type="http://schemas.openxmlformats.org/package/2006/relationships/metadata/core-properties" Target="docProps/core.xml"/><Relationship Id="R8e8bf6958ee94839" Type="http://schemas.openxmlformats.org/officeDocument/2006/relationships/officeDocument" Target="ppt/presentation.xml"/><Relationship Id="Rf19fbe73eb92421a" Type="http://schemas.openxmlformats.org/officeDocument/2006/relationships/extended-properties" Target="docProps/app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e903e5dc47144ad"/>
  </p:sldMasterIdLst>
  <p:notesMasterIdLst>
    <p:notesMasterId xmlns:r="http://schemas.openxmlformats.org/officeDocument/2006/relationships" r:id="R428865d0372a4fc9"/>
  </p:notesMasterIdLst>
  <p:sldIdLst>
    <p:sldId xmlns:r="http://schemas.openxmlformats.org/officeDocument/2006/relationships" id="256" r:id="R5d0fb4d70b634bbd"/>
    <p:sldId xmlns:r="http://schemas.openxmlformats.org/officeDocument/2006/relationships" id="257" r:id="Rf933aede79f7446c"/>
    <p:sldId xmlns:r="http://schemas.openxmlformats.org/officeDocument/2006/relationships" id="258" r:id="R8255dcda9e6d4052"/>
    <p:sldId xmlns:r="http://schemas.openxmlformats.org/officeDocument/2006/relationships" id="259" r:id="R4ab996e1ef084e8d"/>
    <p:sldId xmlns:r="http://schemas.openxmlformats.org/officeDocument/2006/relationships" id="260" r:id="R4a08cc111ee84ddf"/>
    <p:sldId xmlns:r="http://schemas.openxmlformats.org/officeDocument/2006/relationships" id="261" r:id="Rebfa630aaf724a1a"/>
    <p:sldId xmlns:r="http://schemas.openxmlformats.org/officeDocument/2006/relationships" id="262" r:id="Rb46151feac8a420c"/>
    <p:sldId xmlns:r="http://schemas.openxmlformats.org/officeDocument/2006/relationships" id="263" r:id="R04dab779d0e14d65"/>
    <p:sldId xmlns:r="http://schemas.openxmlformats.org/officeDocument/2006/relationships" id="264" r:id="Ra777acfa76104bee"/>
    <p:sldId xmlns:r="http://schemas.openxmlformats.org/officeDocument/2006/relationships" id="265" r:id="R650f9b3566c44638"/>
    <p:sldId xmlns:r="http://schemas.openxmlformats.org/officeDocument/2006/relationships" id="266" r:id="R41dd3ed0bd664602"/>
    <p:sldId xmlns:r="http://schemas.openxmlformats.org/officeDocument/2006/relationships" id="267" r:id="R818f6a4ae6d9418b"/>
    <p:sldId xmlns:r="http://schemas.openxmlformats.org/officeDocument/2006/relationships" id="268" r:id="Reae6d5a8e70145b5"/>
    <p:sldId xmlns:r="http://schemas.openxmlformats.org/officeDocument/2006/relationships" id="269" r:id="R3043384e749f4302"/>
    <p:sldId xmlns:r="http://schemas.openxmlformats.org/officeDocument/2006/relationships" id="270" r:id="R2db25728c6674096"/>
    <p:sldId xmlns:r="http://schemas.openxmlformats.org/officeDocument/2006/relationships" id="271" r:id="R3e17499208e94198"/>
    <p:sldId xmlns:r="http://schemas.openxmlformats.org/officeDocument/2006/relationships" id="272" r:id="Ra2c13b0628a74afd"/>
    <p:sldId xmlns:r="http://schemas.openxmlformats.org/officeDocument/2006/relationships" id="273" r:id="R6d022660ce944ded"/>
    <p:sldId xmlns:r="http://schemas.openxmlformats.org/officeDocument/2006/relationships" id="274" r:id="R7fcb08a069d34989"/>
    <p:sldId xmlns:r="http://schemas.openxmlformats.org/officeDocument/2006/relationships" id="275" r:id="R3adf152d82c04faa"/>
    <p:sldId xmlns:r="http://schemas.openxmlformats.org/officeDocument/2006/relationships" id="276" r:id="Rc1b80604f5d94691"/>
    <p:sldId xmlns:r="http://schemas.openxmlformats.org/officeDocument/2006/relationships" id="277" r:id="R55234a79c5b141d3"/>
    <p:sldId xmlns:r="http://schemas.openxmlformats.org/officeDocument/2006/relationships" id="278" r:id="Rec58129f65c54ad6"/>
    <p:sldId xmlns:ns0="http://schemas.openxmlformats.org/officeDocument/2006/relationships" id="279" ns0:id="rId30"/>
    <p:sldId xmlns:ns0="http://schemas.openxmlformats.org/officeDocument/2006/relationships" id="280" ns0:id="rId31"/>
    <p:sldId xmlns:ns0="http://schemas.openxmlformats.org/officeDocument/2006/relationships" id="281" ns0:id="rId32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4dab779d0e14d65" Type="http://schemas.openxmlformats.org/officeDocument/2006/relationships/slide" Target="slides/slide8.xml"/><Relationship Id="R0f05e12ff3ad4709" Type="http://schemas.openxmlformats.org/officeDocument/2006/relationships/theme" Target="theme/theme1.xml"/><Relationship Id="R1acdf7945c8b41b9" Type="http://schemas.openxmlformats.org/officeDocument/2006/relationships/viewProps" Target="viewProps.xml"/><Relationship Id="R2db25728c6674096" Type="http://schemas.openxmlformats.org/officeDocument/2006/relationships/slide" Target="slides/slide15.xml"/><Relationship Id="R3043384e749f4302" Type="http://schemas.openxmlformats.org/officeDocument/2006/relationships/slide" Target="slides/slide14.xml"/><Relationship Id="R3adf152d82c04faa" Type="http://schemas.openxmlformats.org/officeDocument/2006/relationships/slide" Target="slides/slide20.xml"/><Relationship Id="R3e17499208e94198" Type="http://schemas.openxmlformats.org/officeDocument/2006/relationships/slide" Target="slides/slide16.xml"/><Relationship Id="R41dd3ed0bd664602" Type="http://schemas.openxmlformats.org/officeDocument/2006/relationships/slide" Target="slides/slide11.xml"/><Relationship Id="R428865d0372a4fc9" Type="http://schemas.openxmlformats.org/officeDocument/2006/relationships/notesMaster" Target="notesMasters/notesMaster1.xml"/><Relationship Id="R4a08cc111ee84ddf" Type="http://schemas.openxmlformats.org/officeDocument/2006/relationships/slide" Target="slides/slide5.xml"/><Relationship Id="R4ab996e1ef084e8d" Type="http://schemas.openxmlformats.org/officeDocument/2006/relationships/slide" Target="slides/slide4.xml"/><Relationship Id="R55234a79c5b141d3" Type="http://schemas.openxmlformats.org/officeDocument/2006/relationships/slide" Target="slides/slide22.xml"/><Relationship Id="R5d0fb4d70b634bbd" Type="http://schemas.openxmlformats.org/officeDocument/2006/relationships/slide" Target="slides/slide1.xml"/><Relationship Id="R5e903e5dc47144ad" Type="http://schemas.openxmlformats.org/officeDocument/2006/relationships/slideMaster" Target="slideMasters/slideMaster1.xml"/><Relationship Id="R650f9b3566c44638" Type="http://schemas.openxmlformats.org/officeDocument/2006/relationships/slide" Target="slides/slide10.xml"/><Relationship Id="R6d022660ce944ded" Type="http://schemas.openxmlformats.org/officeDocument/2006/relationships/slide" Target="slides/slide18.xml"/><Relationship Id="R7cbd82d746f2413c" Type="http://schemas.openxmlformats.org/officeDocument/2006/relationships/presProps" Target="presProps.xml"/><Relationship Id="R7fcb08a069d34989" Type="http://schemas.openxmlformats.org/officeDocument/2006/relationships/slide" Target="slides/slide19.xml"/><Relationship Id="R818f6a4ae6d9418b" Type="http://schemas.openxmlformats.org/officeDocument/2006/relationships/slide" Target="slides/slide12.xml"/><Relationship Id="R8255dcda9e6d4052" Type="http://schemas.openxmlformats.org/officeDocument/2006/relationships/slide" Target="slides/slide3.xml"/><Relationship Id="Ra2c13b0628a74afd" Type="http://schemas.openxmlformats.org/officeDocument/2006/relationships/slide" Target="slides/slide17.xml"/><Relationship Id="Ra777acfa76104bee" Type="http://schemas.openxmlformats.org/officeDocument/2006/relationships/slide" Target="slides/slide9.xml"/><Relationship Id="Rb46151feac8a420c" Type="http://schemas.openxmlformats.org/officeDocument/2006/relationships/slide" Target="slides/slide7.xml"/><Relationship Id="Rc1b80604f5d94691" Type="http://schemas.openxmlformats.org/officeDocument/2006/relationships/slide" Target="slides/slide21.xml"/><Relationship Id="Re0d1bcc36e47439d" Type="http://schemas.openxmlformats.org/officeDocument/2006/relationships/tableStyles" Target="tableStyles.xml"/><Relationship Id="Reae6d5a8e70145b5" Type="http://schemas.openxmlformats.org/officeDocument/2006/relationships/slide" Target="slides/slide13.xml"/><Relationship Id="Rebfa630aaf724a1a" Type="http://schemas.openxmlformats.org/officeDocument/2006/relationships/slide" Target="slides/slide6.xml"/><Relationship Id="Rec58129f65c54ad6" Type="http://schemas.openxmlformats.org/officeDocument/2006/relationships/slide" Target="slides/slide23.xml"/><Relationship Id="Rf933aede79f7446c" Type="http://schemas.openxmlformats.org/officeDocument/2006/relationships/slide" Target="slides/slide2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notesMasters/_rels/notesMaster1.xml.rels><?xml version='1.0' encoding='UTF-8' standalone='yes'?>
<Relationships xmlns="http://schemas.openxmlformats.org/package/2006/relationships"><Relationship Id="R78586c4aef2b43a5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5400142cdce44369" Type="http://schemas.openxmlformats.org/officeDocument/2006/relationships/notesMaster" Target="../notesMasters/notesMaster1.xml"/><Relationship Id="R8c430f1c6b7941f7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08802f76da8c44e6" Type="http://schemas.openxmlformats.org/officeDocument/2006/relationships/notesMaster" Target="../notesMasters/notesMaster1.xml"/><Relationship Id="R2c489ce3cc7f4975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14156af8d12544c3" Type="http://schemas.openxmlformats.org/officeDocument/2006/relationships/notesMaster" Target="../notesMasters/notesMaster1.xml"/><Relationship Id="Rbdcccf40275c430e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93e23cc4fa304e83" Type="http://schemas.openxmlformats.org/officeDocument/2006/relationships/slide" Target="../slides/slide4.xml"/><Relationship Id="Ra62eab0c77ab484d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2186807baa3d4fd4" Type="http://schemas.openxmlformats.org/officeDocument/2006/relationships/slide" Target="../slides/slide5.xml"/><Relationship Id="Rcebb3f48062942f5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40282bf011974d81" Type="http://schemas.openxmlformats.org/officeDocument/2006/relationships/slide" Target="../slides/slide6.xml"/><Relationship Id="R6c22abce18cc41e7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911207641e8a4c5f" Type="http://schemas.openxmlformats.org/officeDocument/2006/relationships/notesMaster" Target="../notesMasters/notesMaster1.xml"/><Relationship Id="Rbd621f4890e3463f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8bb0c46e6abd4d48" Type="http://schemas.openxmlformats.org/officeDocument/2006/relationships/notesMaster" Target="../notesMasters/notesMaster1.xml"/><Relationship Id="Rd5234a12be72477e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488400a3946f49eb" Type="http://schemas.openxmlformats.org/officeDocument/2006/relationships/notesMaster" Target="../notesMasters/notesMaster1.xml"/><Relationship Id="R8b2a40d16eaa4f0c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08cdf2ff3858412e" Type="http://schemas.openxmlformats.org/officeDocument/2006/relationships/notesMaster" Target="../notesMasters/notesMaster1.xml"/><Relationship Id="R47b4fd55742b452b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532872170b414ebc" Type="http://schemas.openxmlformats.org/officeDocument/2006/relationships/notesMaster" Target="../notesMasters/notesMaster1.xml"/><Relationship Id="R5f400899009f44e5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03e5e874d35f4f21" Type="http://schemas.openxmlformats.org/officeDocument/2006/relationships/slide" Target="../slides/slide12.xml"/><Relationship Id="Refbde814785e4e9c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32847bafa6c942e6" Type="http://schemas.openxmlformats.org/officeDocument/2006/relationships/slide" Target="../slides/slide13.xml"/><Relationship Id="R8f9a4f8bc6074c8c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09bd181bfb6e4a99" Type="http://schemas.openxmlformats.org/officeDocument/2006/relationships/slide" Target="../slides/slide14.xml"/><Relationship Id="Rb0ebd4d6962e43f9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1835415a7c3a4424" Type="http://schemas.openxmlformats.org/officeDocument/2006/relationships/slide" Target="../slides/slide15.xml"/><Relationship Id="R8096534476e34eae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0bb509048e0f43a0" Type="http://schemas.openxmlformats.org/officeDocument/2006/relationships/notesMaster" Target="../notesMasters/notesMaster1.xml"/><Relationship Id="Rff78da0e0d6543ff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0187e288dd2a4354" Type="http://schemas.openxmlformats.org/officeDocument/2006/relationships/notesMaster" Target="../notesMasters/notesMaster1.xml"/><Relationship Id="R7d3a85a865f74af5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1779a66bd45a421c" Type="http://schemas.openxmlformats.org/officeDocument/2006/relationships/slide" Target="../slides/slide18.xml"/><Relationship Id="R63ac87dbfef94d9f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17c9123c5d9c4cf8" Type="http://schemas.openxmlformats.org/officeDocument/2006/relationships/notesMaster" Target="../notesMasters/notesMaster1.xml"/><Relationship Id="R75e488b597bc4684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6567a7df57474896" Type="http://schemas.openxmlformats.org/officeDocument/2006/relationships/notesMaster" Target="../notesMasters/notesMaster1.xml"/><Relationship Id="R71ec0ad09ab146e4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52adbe96e336497b" Type="http://schemas.openxmlformats.org/officeDocument/2006/relationships/slide" Target="../slides/slide21.xml"/><Relationship Id="Rfbe0c9db6c9447f3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df23c8b166d8422d" Type="http://schemas.openxmlformats.org/officeDocument/2006/relationships/slide" Target="../slides/slide22.xml"/><Relationship Id="Re9f2c0b59a3846cb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8e84ade6d3f9455d" Type="http://schemas.openxmlformats.org/officeDocument/2006/relationships/slide" Target="../slides/slide23.xml"/><Relationship Id="Re7da382cf67c4774" Type="http://schemas.openxmlformats.org/officeDocument/2006/relationships/notesMaster" Target="../notesMasters/notesMaster1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2d8e38073afc4422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b96283ab59d346b8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e118ecd7dd624708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91ef2899d5b746aa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6b26e56e92094cd4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71d96f0a0b5e4733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42cb2d399b434f8b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787826a7c97748d6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80635584632b4d34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a45e38a92fd242e3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7da60b7229a04c1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B8CE5BD-11F9-4993-ABCB-EA831C4ACFE4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02B3EC83-E863-4FCC-A1B4-A24B7509B38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5DA3AF2-1234-49A0-A98F-438EC5F223E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61532DE-DE0A-4D69-87EB-06316280BAC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02C2C89-D10E-44F4-B62C-2CD44079E06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4696DCB-8E58-4115-B801-9488704518B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6914830B-5AAC-42D2-A077-1492A9B5C282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08B3ED51-6D0F-40DC-8DB6-0B906DB6C89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7EB1DD54-64CC-40DC-A4C7-BD98638BCD1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640BDD3-EF5B-461E-A2C1-029F05E4B7E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FB3C03C-F6BA-4FA6-8A57-BA98D24EFAE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B0549E4A-9B36-4439-B1D8-071577D5059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4644B5E-5E81-45D2-98E9-4F34583E574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3F16F3F-4282-4410-9400-B0155AA82A4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2EED049-CE42-43F6-BE4A-89329BC719E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5780EEA-9D81-4E5F-8DB1-810A4A3566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A75CC8DB-9399-40B8-9501-82399CBEBA2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C87D4CD6-794A-4118-95AA-9B1169B495D3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2911E8A2-6D89-4BAD-A0CE-5D381B2B20A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E2075288-3E8A-4C5C-AEC2-25F9108CF72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C753640-AB76-4157-AFE4-5AF5A174376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7157FBC-8E72-4C3C-8D95-6A48DA5FDEF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8659E4DF-CD01-4F19-B0A5-B84A47811BD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8EFCFDE9-A6C3-4635-B497-1349F5B6E9AA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B7997843-BA83-44FA-8840-20592F8425F8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C74FF1A8-963C-463C-AF2D-CEA0EDEB4DBD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6E441D37-83EE-4C6F-92DB-9794276370B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F73C697F-BB46-4901-BF82-EEE478E0803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7E6D0B31-6ADF-42A2-AA46-4F4EEF54786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577E965-B99B-4153-8F4E-9A0DBCFE0E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43C4F8DF-A57F-4C4A-BDBD-E422A902279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4D10F25A-B95A-4258-8555-63CF7EDF603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1A79A998-60C2-4714-8FE0-5A6EE8A7FD9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F53B29DF-02CC-4B02-A6A4-93F8E85F45E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573C8963-1A4A-474B-8C4F-85601F69ED8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B88DD613-4B1B-449E-9D43-4C30669C659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E6D6CB8-8C2B-4796-B2A3-6F411209A0F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55A0C852-D725-402B-88B0-E25F83B351C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A0B77CC3-6CCC-4427-A5F4-8FFBD18FDB2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E8EB4B80-FA79-46BE-9D3F-B7E63510574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196BD1AC-F42C-4895-952F-EA9DF657EF6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54D50D65-44C2-4C4A-B426-A42909D9C95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BE06142-5B36-4905-B251-0DEDE24D680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0E06E772-F8DC-4630-AF9B-FD368A683D1F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B4DD3B6D-9175-4F61-9AB2-B6A70E577AC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02119AF2-9100-4570-9668-C993126FB43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30D0CE3-D710-4627-A42C-BB096DCB152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9560FD7C-3819-4FB5-9D14-A2BDE4342E4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3D43F9E-CBC5-40E0-8CAD-42AD58EB81B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6DA5176A-3A98-4ACB-961F-E5806997320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01446DF-4B4B-4963-B306-2DF44F0FAA8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88ABB606-1C88-4850-BA84-B12E5E647FD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45FDE17-7B54-4DA0-B8CA-60690BBEA68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E225EE4F-0E12-4EC7-9895-FED704204B4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28D2B3F7-AF9A-4729-B884-1F148FCCA1E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0D1F9097-8864-4BD7-B96A-7717CE8E7F0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E5F2877-D79B-49C9-8616-7AF7D40CF29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BC9343F-08E2-47A5-89CB-32E8CDB9D02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08238ebd13964683" Type="http://schemas.openxmlformats.org/officeDocument/2006/relationships/slideLayout" Target="../slideLayouts/slideLayout10.xml"/><Relationship Id="R0c2b6a779ab24fab" Type="http://schemas.openxmlformats.org/officeDocument/2006/relationships/slideLayout" Target="../slideLayouts/slideLayout3.xml"/><Relationship Id="R285c8e2c49974905" Type="http://schemas.openxmlformats.org/officeDocument/2006/relationships/slideLayout" Target="../slideLayouts/slideLayout6.xml"/><Relationship Id="R8a3bdc23f18c42b1" Type="http://schemas.openxmlformats.org/officeDocument/2006/relationships/slideLayout" Target="../slideLayouts/slideLayout5.xml"/><Relationship Id="Rac5301b28c6c4576" Type="http://schemas.openxmlformats.org/officeDocument/2006/relationships/slideLayout" Target="../slideLayouts/slideLayout2.xml"/><Relationship Id="Rca81609096934fcf" Type="http://schemas.openxmlformats.org/officeDocument/2006/relationships/theme" Target="theme/theme2.xml"/><Relationship Id="Rd4b85c66d9b248f7" Type="http://schemas.openxmlformats.org/officeDocument/2006/relationships/slideLayout" Target="../slideLayouts/slideLayout4.xml"/><Relationship Id="Rd53a77929e7a4d4f" Type="http://schemas.openxmlformats.org/officeDocument/2006/relationships/slideLayout" Target="../slideLayouts/slideLayout1.xml"/><Relationship Id="Rd957c8fb15624d81" Type="http://schemas.openxmlformats.org/officeDocument/2006/relationships/slideLayout" Target="../slideLayouts/slideLayout8.xml"/><Relationship Id="Rebb7d0e47697480f" Type="http://schemas.openxmlformats.org/officeDocument/2006/relationships/slideLayout" Target="../slideLayouts/slideLayout7.xml"/><Relationship Id="Ref39ac11431040e3" Type="http://schemas.openxmlformats.org/officeDocument/2006/relationships/slideLayout" Target="../slideLayouts/slideLayout11.xml"/><Relationship Id="Rfbf94d2bafc44512" Type="http://schemas.openxmlformats.org/officeDocument/2006/relationships/slideLayout" Target="../slideLayouts/slideLayout9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FDCE450D-667E-458A-884D-53D87A7D7D5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742F69EF-7CCC-4D35-9EA1-C76CC9818F4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A8471A67-6042-4F18-B57B-F138F74DCA25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8BD8973-4125-4FCC-B269-5C6FD4CA7972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8EAF1A3-A678-437F-9CC5-738758D8AC4E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53a77929e7a4d4f"/>
    <p:sldLayoutId xmlns:r="http://schemas.openxmlformats.org/officeDocument/2006/relationships" id="2147483650" r:id="Rac5301b28c6c4576"/>
    <p:sldLayoutId xmlns:r="http://schemas.openxmlformats.org/officeDocument/2006/relationships" id="2147483651" r:id="R0c2b6a779ab24fab"/>
    <p:sldLayoutId xmlns:r="http://schemas.openxmlformats.org/officeDocument/2006/relationships" id="2147483652" r:id="Rd4b85c66d9b248f7"/>
    <p:sldLayoutId xmlns:r="http://schemas.openxmlformats.org/officeDocument/2006/relationships" id="2147483653" r:id="R8a3bdc23f18c42b1"/>
    <p:sldLayoutId xmlns:r="http://schemas.openxmlformats.org/officeDocument/2006/relationships" id="2147483654" r:id="R285c8e2c49974905"/>
    <p:sldLayoutId xmlns:r="http://schemas.openxmlformats.org/officeDocument/2006/relationships" id="2147483655" r:id="Rebb7d0e47697480f"/>
    <p:sldLayoutId xmlns:r="http://schemas.openxmlformats.org/officeDocument/2006/relationships" id="2147483656" r:id="Rd957c8fb15624d81"/>
    <p:sldLayoutId xmlns:r="http://schemas.openxmlformats.org/officeDocument/2006/relationships" id="2147483657" r:id="Rfbf94d2bafc44512"/>
    <p:sldLayoutId xmlns:r="http://schemas.openxmlformats.org/officeDocument/2006/relationships" id="2147483658" r:id="R08238ebd13964683"/>
    <p:sldLayoutId xmlns:r="http://schemas.openxmlformats.org/officeDocument/2006/relationships" id="2147483659" r:id="Ref39ac11431040e3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67251c770b88405e" Type="http://schemas.openxmlformats.org/officeDocument/2006/relationships/image" Target="../media/image.png"/><Relationship Id="R7c237cd9668d4314" Type="http://schemas.openxmlformats.org/officeDocument/2006/relationships/slideLayout" Target="../slideLayouts/slideLayout7.xml"/><Relationship Id="R9846830dbfce4fa5" Type="http://schemas.openxmlformats.org/officeDocument/2006/relationships/notesSlide" Target="../notesSlides/notesSlide1.xml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555af683228446d4" Type="http://schemas.openxmlformats.org/officeDocument/2006/relationships/image" Target="../media/image2.png"/><Relationship Id="R7078e864b95b4448" Type="http://schemas.openxmlformats.org/officeDocument/2006/relationships/notesSlide" Target="../notesSlides/notesSlide2.xml"/><Relationship Id="R721c4366945c4ffc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8bfecc83393449eb" Type="http://schemas.openxmlformats.org/officeDocument/2006/relationships/notesSlide" Target="../notesSlides/notesSlide3.xml"/><Relationship Id="Ra0989c9e5b324694" Type="http://schemas.openxmlformats.org/officeDocument/2006/relationships/slideLayout" Target="../slideLayouts/slideLayout7.xml"/><Relationship Id="Rd694723b1f954b41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075bec494c684e70" Type="http://schemas.openxmlformats.org/officeDocument/2006/relationships/image" Target="../media/image4.png"/><Relationship Id="R2afd355a25b449d4" Type="http://schemas.openxmlformats.org/officeDocument/2006/relationships/notesSlide" Target="../notesSlides/notesSlide4.xml"/><Relationship Id="R328e7ee8bdc0404a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c0406fcb8cd84f8a" Type="http://schemas.openxmlformats.org/officeDocument/2006/relationships/slideLayout" Target="../slideLayouts/slideLayout7.xml"/><Relationship Id="Rc217ff298e924eb2" Type="http://schemas.openxmlformats.org/officeDocument/2006/relationships/image" Target="../media/image5.png"/><Relationship Id="Ref4ac5335c874bde" Type="http://schemas.openxmlformats.org/officeDocument/2006/relationships/notesSlide" Target="../notesSlides/notesSlide5.xml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3c7660cd0ae542b0" Type="http://schemas.openxmlformats.org/officeDocument/2006/relationships/image" Target="../media/image6.png"/><Relationship Id="Ra3ffef1a5b8742a6" Type="http://schemas.openxmlformats.org/officeDocument/2006/relationships/slideLayout" Target="../slideLayouts/slideLayout7.xml"/><Relationship Id="Rfce85656015648b9" Type="http://schemas.openxmlformats.org/officeDocument/2006/relationships/notesSlide" Target="../notesSlides/notesSlide6.xml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2d5cac0ea32b4b3e" Type="http://schemas.openxmlformats.org/officeDocument/2006/relationships/slideLayout" Target="../slideLayouts/slideLayout7.xml"/><Relationship Id="R2d8e87a1c8e04b99" Type="http://schemas.openxmlformats.org/officeDocument/2006/relationships/notesSlide" Target="../notesSlides/notesSlide7.xml"/><Relationship Id="R2fdca23268374eb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6bb2320f191d4c1a" Type="http://schemas.openxmlformats.org/officeDocument/2006/relationships/image" Target="../media/image8.png"/><Relationship Id="Rac434ea24a574318" Type="http://schemas.openxmlformats.org/officeDocument/2006/relationships/notesSlide" Target="../notesSlides/notesSlide8.xml"/><Relationship Id="Rea7ede8b08a9447a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3f915f666e994e82" Type="http://schemas.openxmlformats.org/officeDocument/2006/relationships/slideLayout" Target="../slideLayouts/slideLayout7.xml"/><Relationship Id="R7e02feafb9e04345" Type="http://schemas.openxmlformats.org/officeDocument/2006/relationships/notesSlide" Target="../notesSlides/notesSlide9.xml"/><Relationship Id="Rb70dffa9c50447e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7900f2614c8241ed" Type="http://schemas.openxmlformats.org/officeDocument/2006/relationships/image" Target="../media/image10.png"/><Relationship Id="R963e5d4631124dee" Type="http://schemas.openxmlformats.org/officeDocument/2006/relationships/slideLayout" Target="../slideLayouts/slideLayout7.xml"/><Relationship Id="Rd576243207604d9a" Type="http://schemas.openxmlformats.org/officeDocument/2006/relationships/notesSlide" Target="../notesSlides/notesSlide10.xml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0df93fa4b27d45c1" Type="http://schemas.openxmlformats.org/officeDocument/2006/relationships/image" Target="../media/image11.png"/><Relationship Id="R453d934e7b244393" Type="http://schemas.openxmlformats.org/officeDocument/2006/relationships/slideLayout" Target="../slideLayouts/slideLayout7.xml"/><Relationship Id="Ra97296a89cd4401d" Type="http://schemas.openxmlformats.org/officeDocument/2006/relationships/notesSlide" Target="../notesSlides/notesSlide11.xml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7f6f169ffc49481b" Type="http://schemas.openxmlformats.org/officeDocument/2006/relationships/image" Target="../media/image12.png"/><Relationship Id="R8fa276e24c1c4b44" Type="http://schemas.openxmlformats.org/officeDocument/2006/relationships/notesSlide" Target="../notesSlides/notesSlide12.xml"/><Relationship Id="Rc8a2a028ef414c04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6b25645b8eae46c5" Type="http://schemas.openxmlformats.org/officeDocument/2006/relationships/notesSlide" Target="../notesSlides/notesSlide13.xml"/><Relationship Id="R9b7db4242fd843f7" Type="http://schemas.openxmlformats.org/officeDocument/2006/relationships/image" Target="../media/image13.png"/><Relationship Id="Re2d030d3e90e4506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4a599a43dfb44f34" Type="http://schemas.openxmlformats.org/officeDocument/2006/relationships/slideLayout" Target="../slideLayouts/slideLayout7.xml"/><Relationship Id="R7da67448109a44fc" Type="http://schemas.openxmlformats.org/officeDocument/2006/relationships/image" Target="../media/image14.png"/><Relationship Id="Re6a1b451cac244eb" Type="http://schemas.openxmlformats.org/officeDocument/2006/relationships/notesSlide" Target="../notesSlides/notesSlide14.xml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6dafbfbe223d48a7" Type="http://schemas.openxmlformats.org/officeDocument/2006/relationships/notesSlide" Target="../notesSlides/notesSlide15.xml"/><Relationship Id="Rb522151ce2ed4ffa" Type="http://schemas.openxmlformats.org/officeDocument/2006/relationships/slideLayout" Target="../slideLayouts/slideLayout7.xml"/><Relationship Id="Rdedc50f5a0704351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61b31cb6e7e844b6" Type="http://schemas.openxmlformats.org/officeDocument/2006/relationships/image" Target="../media/image16.png"/><Relationship Id="R963d20d6079b459b" Type="http://schemas.openxmlformats.org/officeDocument/2006/relationships/notesSlide" Target="../notesSlides/notesSlide16.xml"/><Relationship Id="R9d48a89e98034b7d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6677d5f61b534d54" Type="http://schemas.openxmlformats.org/officeDocument/2006/relationships/slideLayout" Target="../slideLayouts/slideLayout7.xml"/><Relationship Id="R80c1b5a54e9c48a2" Type="http://schemas.openxmlformats.org/officeDocument/2006/relationships/image" Target="../media/image17.png"/><Relationship Id="R86cc8d1b093a4936" Type="http://schemas.openxmlformats.org/officeDocument/2006/relationships/notesSlide" Target="../notesSlides/notesSlide17.xml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2f872b93c52445db" Type="http://schemas.openxmlformats.org/officeDocument/2006/relationships/slideLayout" Target="../slideLayouts/slideLayout7.xml"/><Relationship Id="R5a5988a13e4143aa" Type="http://schemas.openxmlformats.org/officeDocument/2006/relationships/image" Target="../media/image18.png"/><Relationship Id="Rec8ca3608ac94dd2" Type="http://schemas.openxmlformats.org/officeDocument/2006/relationships/notesSlide" Target="../notesSlides/notesSlide18.xml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2959ac22826e42d2" Type="http://schemas.openxmlformats.org/officeDocument/2006/relationships/notesSlide" Target="../notesSlides/notesSlide19.xml"/><Relationship Id="R43c554bb01a54e72" Type="http://schemas.openxmlformats.org/officeDocument/2006/relationships/image" Target="../media/image19.png"/><Relationship Id="R50afdb53c48e467b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c3facd6f3b244774" Type="http://schemas.openxmlformats.org/officeDocument/2006/relationships/notesSlide" Target="../notesSlides/notesSlide20.xml"/><Relationship Id="Rd8d8f1566f984962" Type="http://schemas.openxmlformats.org/officeDocument/2006/relationships/slideLayout" Target="../slideLayouts/slideLayout7.xml"/><Relationship Id="Rfa4b81f0bf3a47ba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2cc8105eb2c0422f" Type="http://schemas.openxmlformats.org/officeDocument/2006/relationships/image" Target="../media/image21.png"/><Relationship Id="R401829f3b4994d2c" Type="http://schemas.openxmlformats.org/officeDocument/2006/relationships/notesSlide" Target="../notesSlides/notesSlide21.xml"/><Relationship Id="Rfe00b33f90fc4117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4005b8be6a194159" Type="http://schemas.openxmlformats.org/officeDocument/2006/relationships/notesSlide" Target="../notesSlides/notesSlide22.xml"/><Relationship Id="R7f1e6ff45edf4f52" Type="http://schemas.openxmlformats.org/officeDocument/2006/relationships/slideLayout" Target="../slideLayouts/slideLayout1.xml"/><Relationship Id="R91e15137b0b84194" Type="http://schemas.openxmlformats.org/officeDocument/2006/relationships/image" Target="../media/image22.png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15cb646d62aa4422" Type="http://schemas.openxmlformats.org/officeDocument/2006/relationships/slideLayout" Target="../slideLayouts/slideLayout1.xml"/><Relationship Id="Ra94452a648ed47a8" Type="http://schemas.openxmlformats.org/officeDocument/2006/relationships/notesSlide" Target="../notesSlides/notesSlide23.xml"/><Relationship Id="Rddf66fbea2174b46" Type="http://schemas.openxmlformats.org/officeDocument/2006/relationships/image" Target="../media/image23.png"/><Relationship Id="rId4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4B0B4AE-4CED-4CB1-8818-32B5A598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7169FA0-2487-47FB-9D4A-9F2ABC417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FFFFF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E730F161-E922-4FDF-9B33-95EF7D5FA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E5AC23"/>
                </a:solidFill>
              </a:defRPr>
            </a:pPr>
            <a:r>
              <a:rPr sz="1100" b="1">
                <a:solidFill>
                  <a:srgbClr val="E5AC23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1B2C3798-6D97-439D-BEC4-32328861A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Scale and proportion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25CD1B-4A45-4115-B186-6EE527D66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166A64C3-50F8-4454-AD5B-DF1193D24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Pearson Edexcel GCSE Mathematics 1MA1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765B2D8-8AA9-444A-AA4C-A1F67F081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Foundation and Higher • L014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AED1E5E-BBD7-467C-B073-1DCD7123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Number and proportion • Review v0.9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54804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4B0B4AE-4CED-4CB1-8818-32B5A598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7169FA0-2487-47FB-9D4A-9F2ABC417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E730F161-E922-4FDF-9B33-95EF7D5FA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1B2C3798-6D97-439D-BEC4-32328861A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25CD1B-4A45-4115-B186-6EE527D66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166A64C3-50F8-4454-AD5B-DF1193D24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0C233E"/>
                </a:solidFill>
              </a:rPr>
              <a:t>Connect &amp; Check → Share → Present → Apply → Recall &amp;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765B2D8-8AA9-444A-AA4C-A1F67F081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Use proportional relationships for recipes and scale.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AED1E5E-BBD7-467C-B073-1DCD7123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Keep units consistent and check the relationship.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54804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11D2544-CE74-404D-A591-FD02F95A9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486F829-183C-4F42-B283-7E1281A95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1352AAA-77A9-4D87-BBF0-C71D16D56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1099D0C-0CC8-48C2-BEB8-BC245D87E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FB06C21-875A-4CBF-ACED-DF2CEF8EF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2E419F88-0287-4E4D-B5AE-ECF1A357E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D6A1B3A-E143-4B9A-AEF7-8E78860B3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12:18; share 50 in ratio 2:3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9A92347A-ABA0-4E78-98DD-0EF15CA79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3 m to cm; 1500 g to kg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08D50447-E4D4-4F3B-924C-7F7CBC2EE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3/2 of 300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285816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4B0B4AE-4CED-4CB1-8818-32B5A598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7169FA0-2487-47FB-9D4A-9F2ABC417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E730F161-E922-4FDF-9B33-95EF7D5FA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1B2C3798-6D97-439D-BEC4-32328861A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Recipes in proportion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25CD1B-4A45-4115-B186-6EE527D66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166A64C3-50F8-4454-AD5B-DF1193D24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4 people → 300 g; 6 people → 450 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765B2D8-8AA9-444A-AA4C-A1F67F081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Both quantities multiply by 6/4.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AED1E5E-BBD7-467C-B073-1DCD7123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Your turn: 8 people → 600 g; 10 → ?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54804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4B0B4AE-4CED-4CB1-8818-32B5A598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7169FA0-2487-47FB-9D4A-9F2ABC417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E730F161-E922-4FDF-9B33-95EF7D5FA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1B2C3798-6D97-439D-BEC4-32328861A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Read the labelled scale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25CD1B-4A45-4115-B186-6EE527D66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166A64C3-50F8-4454-AD5B-DF1193D24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the representation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765B2D8-8AA9-444A-AA4C-A1F67F081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AED1E5E-BBD7-467C-B073-1DCD7123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472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19BF93-8C76-46D3-A608-18DA82D15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143250"/>
            <a:ext cx="400050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CE8"/>
          </a:solidFill>
          <a:ln xmlns:a="http://schemas.openxmlformats.org/drawingml/2006/main" w="14288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550">
                <a:solidFill>
                  <a:srgbClr val="0C233E"/>
                </a:solidFill>
                <a:latin typeface="Aptos"/>
                <a:ea typeface="Aptos"/>
                <a:cs typeface="Aptos"/>
              </a:rPr>
              <a:t>Plan rectangle</a:t>
            </a:r>
          </a:p>
          <a:p xmlns:a="http://schemas.openxmlformats.org/drawingml/2006/main">
            <a:pPr algn="ctr">
              <a:buNone/>
              <a:defRPr sz="255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550">
                <a:solidFill>
                  <a:srgbClr val="0C233E"/>
                </a:solidFill>
                <a:latin typeface="Aptos"/>
                <a:ea typeface="Aptos"/>
                <a:cs typeface="Aptos"/>
              </a:rPr>
              <a:t>Not for measuring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B9AFA8-CC14-4B46-A6C4-14C27027E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476500"/>
            <a:ext cx="24765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14288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6 cm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CA9224-182B-4DD0-A584-E5E2B9D3F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857625"/>
            <a:ext cx="142875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14288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4 cm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75A45C-A12D-47CE-BF03-CD3BB1165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476875"/>
            <a:ext cx="9144000" cy="523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14288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1:500 → real dimensions 30 m × 20 m</a:t>
            </a:r>
          </a:p>
        </p:txBody>
      </p:sp>
      <p:pic xmlns:a="http://schemas.openxmlformats.org/drawingml/2006/main" xmlns:r="http://schemas.openxmlformats.org/officeDocument/2006/relationships">
        <p:nvPicPr>
          <p:cNvPr id="16" name="Picture 15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54804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4B0B4AE-4CED-4CB1-8818-32B5A598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7169FA0-2487-47FB-9D4A-9F2ABC417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E730F161-E922-4FDF-9B33-95EF7D5FA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1B2C3798-6D97-439D-BEC4-32328861A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constant ratio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25CD1B-4A45-4115-B186-6EE527D66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166A64C3-50F8-4454-AD5B-DF1193D24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2 → 5; 4 → 10; 6 → 15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765B2D8-8AA9-444A-AA4C-A1F67F081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Second ÷ first = 2.5 each time.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AED1E5E-BBD7-467C-B073-1DCD7123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Your turn: 10 → ?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54804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4B0B4AE-4CED-4CB1-8818-32B5A598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7169FA0-2487-47FB-9D4A-9F2ABC417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E730F161-E922-4FDF-9B33-95EF7D5FA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1B2C3798-6D97-439D-BEC4-32328861A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Drawing to real length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25CD1B-4A45-4115-B186-6EE527D66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166A64C3-50F8-4454-AD5B-DF1193D24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Scale 1:500: 2 cm → 1000 cm → 10 m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765B2D8-8AA9-444A-AA4C-A1F67F081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Your turn: 7 cm on the plan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AED1E5E-BBD7-467C-B073-1DCD7123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The ratio uses matching units.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54804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4B0B4AE-4CED-4CB1-8818-32B5A598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7169FA0-2487-47FB-9D4A-9F2ABC417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E730F161-E922-4FDF-9B33-95EF7D5FA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1B2C3798-6D97-439D-BEC4-32328861A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Real length to drawing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25CD1B-4A45-4115-B186-6EE527D66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166A64C3-50F8-4454-AD5B-DF1193D24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20 m = 2000 cm; 2000 ÷ 500 = 4 cm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765B2D8-8AA9-444A-AA4C-A1F67F081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Your turn: 15 m at 1:500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AED1E5E-BBD7-467C-B073-1DCD7123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Divide by the scale denominator.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54804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A9C736C-69C5-4D0C-9DA9-33948075B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94E9170-01D3-4B99-8C13-C2E6D8BDF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CAEA112-F7C0-4A2D-A0E3-352B50377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DBAA821-C1F3-45F8-A8C2-42F80C4A7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MATCH UNITS; KEEP THE RATIO CONSTANT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77C9C736-489C-49F2-B74C-57F18EC08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Drawing × scale denominator = real length.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7FD08B0-24FC-4FC0-B434-5AC9F9954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Use labelled lengths if a page is resized.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919704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3CB879B-318C-48DD-977A-BB8BCFB11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1AA09B5-81FB-41EE-9E2F-DCF401ABF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CF6D2FD-B024-4132-AEA7-1E69341D9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544C6DA-CE9B-47D1-986D-C5F128D55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075ACB9-6BD9-474B-B93C-D841DEC0B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ACB579E-7680-49ED-A2ED-ABFC3AC5D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and explain before moving 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273DE28-D640-4A46-BC19-EB7C46CCF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7560"/>
            <a:ext cx="10241280" cy="579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5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5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At 1:500, 3 cm represents?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6E21E6F7-7B7C-4800-AB98-2E30E46CC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92040"/>
            <a:ext cx="102412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 15 m     B 1500 m     C 1.5 m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273404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4B0B4AE-4CED-4CB1-8818-32B5A598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7169FA0-2487-47FB-9D4A-9F2ABC417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E730F161-E922-4FDF-9B33-95EF7D5FA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1B2C3798-6D97-439D-BEC4-32328861A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25CD1B-4A45-4115-B186-6EE527D66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166A64C3-50F8-4454-AD5B-DF1193D24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765B2D8-8AA9-444A-AA4C-A1F67F081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At scale 1:500, find real lengths for 1 cm, 3 cm and 6 cm. Explain the pattern.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AED1E5E-BBD7-467C-B073-1DCD7123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54804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4B0B4AE-4CED-4CB1-8818-32B5A598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7169FA0-2487-47FB-9D4A-9F2ABC417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E730F161-E922-4FDF-9B33-95EF7D5FA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1B2C3798-6D97-439D-BEC4-32328861A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25CD1B-4A45-4115-B186-6EE527D66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166A64C3-50F8-4454-AD5B-DF1193D24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Without prompts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765B2D8-8AA9-444A-AA4C-A1F67F081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recipe uses 240 g for 6 people. Find the amount for 9 people. At scale 1:200, find drawing length for 8 m.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AED1E5E-BBD7-467C-B073-1DCD7123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54804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4B0B4AE-4CED-4CB1-8818-32B5A598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7169FA0-2487-47FB-9D4A-9F2ABC417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E730F161-E922-4FDF-9B33-95EF7D5FA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1B2C3798-6D97-439D-BEC4-32328861A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25CD1B-4A45-4115-B186-6EE527D66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166A64C3-50F8-4454-AD5B-DF1193D24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765B2D8-8AA9-444A-AA4C-A1F67F081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rectangular garden has plan lengths 6 cm and 4 cm at scale 1:500. Find real length, width and perimeter. Use labelled lengths, not a ruler.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AED1E5E-BBD7-467C-B073-1DCD7123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54804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4B0B4AE-4CED-4CB1-8818-32B5A598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7169FA0-2487-47FB-9D4A-9F2ABC417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E730F161-E922-4FDF-9B33-95EF7D5FA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1B2C3798-6D97-439D-BEC4-32328861A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25CD1B-4A45-4115-B186-6EE527D66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166A64C3-50F8-4454-AD5B-DF1193D24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765B2D8-8AA9-444A-AA4C-A1F67F081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30 m; 20 m; perimeter 100 m.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AED1E5E-BBD7-467C-B073-1DCD7123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Check the interpretation as well as the arithmetic.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54804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4B0B4AE-4CED-4CB1-8818-32B5A598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7169FA0-2487-47FB-9D4A-9F2ABC417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E730F161-E922-4FDF-9B33-95EF7D5FA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1B2C3798-6D97-439D-BEC4-32328861A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25CD1B-4A45-4115-B186-6EE527D66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166A64C3-50F8-4454-AD5B-DF1193D24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765B2D8-8AA9-444A-AA4C-A1F67F081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Taxi A charges £3 per kilometre. Taxi B charges £4 plus £3 per kilometre. Which cost is directly proportional to distance? Explain with zero and a doubling test.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AED1E5E-BBD7-467C-B073-1DCD7123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54804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4B0B4AE-4CED-4CB1-8818-32B5A598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7169FA0-2487-47FB-9D4A-9F2ABC417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E730F161-E922-4FDF-9B33-95EF7D5FA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1B2C3798-6D97-439D-BEC4-32328861A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25CD1B-4A45-4115-B186-6EE527D66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166A64C3-50F8-4454-AD5B-DF1193D24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765B2D8-8AA9-444A-AA4C-A1F67F081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1:500 plan is enlarged to twice its original printed width and height. What scale does the new print have? Explain why measuring a resized worksheet can mislead.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AED1E5E-BBD7-467C-B073-1DCD7123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54804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FF70E10-9BD1-4D4B-A949-02BC2738E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74FB6379-1FA5-4634-82B0-DD4A3A346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75679D0-BB94-4CAB-8FA9-B4F525451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5A31938F-E2E7-4125-B6B5-3FC61E55C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08833597-2046-4B7F-81F6-5583D1FFF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646F01D-555C-418B-8D25-B7548CB67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Q1–Q6 • Use full prompts in your workbook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D2DD360F-D94C-4002-B09E-10A2C4EF9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B61A5D57-9B04-4054-A5E3-702B43C1A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3D3ACC09-9313-4B80-BF0B-CD04929BB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Q1–Q3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D161860A-461D-4AC0-8FEA-4848F4794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2 cm at 1:500 → real m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12 m at 1:400 → plan cm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4 people:200 g; 6 people:?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01DAE9C4-9111-4024-80A5-BC6A99930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F38147EC-F145-4FC4-9B89-F86780BD1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5 people:300 g; one:?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2.5 m → cm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42 shared 2:5: first?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985694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4B0B4AE-4CED-4CB1-8818-32B5A598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7169FA0-2487-47FB-9D4A-9F2ABC417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E730F161-E922-4FDF-9B33-95EF7D5FA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1B2C3798-6D97-439D-BEC4-32328861A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25CD1B-4A45-4115-B186-6EE527D66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166A64C3-50F8-4454-AD5B-DF1193D24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P1 • 2 marks •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765B2D8-8AA9-444A-AA4C-A1F67F081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recipe needs 200 g for 4 people. Find the amount for 7, showing a method.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AED1E5E-BBD7-467C-B073-1DCD7123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working. Teacher review follows.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54804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4B0B4AE-4CED-4CB1-8818-32B5A598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7169FA0-2487-47FB-9D4A-9F2ABC417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E730F161-E922-4FDF-9B33-95EF7D5FA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1B2C3798-6D97-439D-BEC4-32328861A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25CD1B-4A45-4115-B186-6EE527D66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166A64C3-50F8-4454-AD5B-DF1193D24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2 marks •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765B2D8-8AA9-444A-AA4C-A1F67F081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At scale 1:400, 5 cm represents what real length in metres? Show units.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AED1E5E-BBD7-467C-B073-1DCD7123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working. Teacher review follows.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54804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4B0B4AE-4CED-4CB1-8818-32B5A598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7169FA0-2487-47FB-9D4A-9F2ABC417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E730F161-E922-4FDF-9B33-95EF7D5FA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1B2C3798-6D97-439D-BEC4-32328861A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25CD1B-4A45-4115-B186-6EE527D66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166A64C3-50F8-4454-AD5B-DF1193D24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765B2D8-8AA9-444A-AA4C-A1F67F081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Name one decision you can now explain.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AED1E5E-BBD7-467C-B073-1DCD7123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 fresh question and a delayed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54804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4B0B4AE-4CED-4CB1-8818-32B5A598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7169FA0-2487-47FB-9D4A-9F2ABC417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E730F161-E922-4FDF-9B33-95EF7D5FA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1B2C3798-6D97-439D-BEC4-32328861A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25CD1B-4A45-4115-B186-6EE527D66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166A64C3-50F8-4454-AD5B-DF1193D24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L015: Unit rates and best buys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765B2D8-8AA9-444A-AA4C-A1F67F081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AED1E5E-BBD7-467C-B073-1DCD7123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and attempt F2;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5480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6CE3F1-B910-4ACF-B397-0DDDBBA8D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0DA43B-B06E-4B28-9D6F-4194FFE4C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A34D9C-4EF1-4625-9E93-BFB7EE705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scale drawing is 1:25,000. What actual distance does 8 cm represent?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473C15-96A9-4FC0-AE52-D72EDD9C7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4584EA-E791-4178-8ED7-B224EEF38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L014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93720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D56C22-55FA-4DE6-8831-2F564D3B5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A7A1F9-CC7C-42C9-A3E6-14CED3A03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881B47-7757-4CCF-8718-96A8674D9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Similar shapes have length factor 1.5. Compare their area factor and explain.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EDEDD8-9EE7-4496-A639-9E66A9ED9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51A945-FEDB-4B89-815B-6A471FDBF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L014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423354"/>
      </p:ext>
    </p:extLst>
  </p:cSld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L014 Recall &amp;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Scale and proportion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45920"/>
            <a:ext cx="10515600" cy="4572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0B2E57"/>
                </a:solidFill>
                <a:latin typeface="Arial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240280"/>
            <a:ext cx="10332720" cy="100584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0">
                <a:solidFill>
                  <a:srgbClr val="132A42"/>
                </a:solidFill>
                <a:latin typeface="Arial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520440"/>
            <a:ext cx="10332720" cy="7315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600" b="0">
                <a:solidFill>
                  <a:srgbClr val="132A42"/>
                </a:solidFill>
                <a:latin typeface="Arial"/>
              </a:rPr>
              <a:t>Objective: Use constant multiplicative relationships for recipes and length scales, with consistent units and checks.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572000"/>
            <a:ext cx="10332720" cy="8686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Write the next practice step before you leave. It must test the method again, not simply copy today’s example.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Feedback language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Use the full phrases before the abbreviations.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91640"/>
            <a:ext cx="489204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1">
                <a:solidFill>
                  <a:srgbClr val="147D88"/>
                </a:solidFill>
                <a:latin typeface="Arial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423160"/>
            <a:ext cx="4892040" cy="1645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I selected a suitable representation or multiplier and kept the reference amount clear.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663440"/>
            <a:ext cx="4892040" cy="8229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Point to the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91640"/>
            <a:ext cx="489204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1">
                <a:solidFill>
                  <a:srgbClr val="147D88"/>
                </a:solidFill>
                <a:latin typeface="Arial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423160"/>
            <a:ext cx="4892040" cy="1645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I will state the whole/part, show each operation and check that the size of my answer is reasonable.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663440"/>
            <a:ext cx="4892040" cy="8229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Set one precise next-step action and test it on a fresh question.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Extension route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Choose this route only after the core evidence is secure.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5156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147D88"/>
                </a:solidFill>
                <a:latin typeface="Arial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94560"/>
            <a:ext cx="10424160" cy="9144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A scale drawing is 1:25,000. What actual distance does 8 cm represent?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429000"/>
            <a:ext cx="105156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147D88"/>
                </a:solidFill>
                <a:latin typeface="Arial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931920"/>
            <a:ext cx="10424160" cy="10515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Similar shapes have length factor 1.5. Compare their area factor and explain.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349240"/>
            <a:ext cx="1042416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Explain your reasoning clearly enough that another learner could check it.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2026-09-29T11:20:32.1500000Z</dcterms:created>
  <dcterms:modified xsi:type="dcterms:W3CDTF">2026-09-29T11:20:32.1500000Z</dcterms:modified>
</coreProperties>
</file>