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53a4fec41df14ad0" Type="http://schemas.openxmlformats.org/officeDocument/2006/relationships/officeDocument" Target="ppt/presentation.xml"/><Relationship Id="R83ce8104fa074df1" Type="http://schemas.openxmlformats.org/officeDocument/2006/relationships/extended-properties" Target="docProps/app.xml"/><Relationship Id="R8636207bd7054124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1aa8a00e4940ee"/>
  </p:sldMasterIdLst>
  <p:notesMasterIdLst>
    <p:notesMasterId xmlns:r="http://schemas.openxmlformats.org/officeDocument/2006/relationships" r:id="R52df217f4ddd4f3e"/>
  </p:notesMasterIdLst>
  <p:sldIdLst>
    <p:sldId xmlns:r="http://schemas.openxmlformats.org/officeDocument/2006/relationships" id="256" r:id="Rb6470d28e57a4634"/>
    <p:sldId xmlns:r="http://schemas.openxmlformats.org/officeDocument/2006/relationships" id="257" r:id="R898648e9fa84492b"/>
    <p:sldId xmlns:r="http://schemas.openxmlformats.org/officeDocument/2006/relationships" id="258" r:id="R8f3c21ea061044fe"/>
    <p:sldId xmlns:r="http://schemas.openxmlformats.org/officeDocument/2006/relationships" id="259" r:id="R4a77c75230784158"/>
    <p:sldId xmlns:r="http://schemas.openxmlformats.org/officeDocument/2006/relationships" id="260" r:id="Rbc68596899ab4b45"/>
    <p:sldId xmlns:r="http://schemas.openxmlformats.org/officeDocument/2006/relationships" id="261" r:id="R5dd8185435cb4d57"/>
    <p:sldId xmlns:r="http://schemas.openxmlformats.org/officeDocument/2006/relationships" id="262" r:id="Rf09104f054e74aa1"/>
    <p:sldId xmlns:r="http://schemas.openxmlformats.org/officeDocument/2006/relationships" id="263" r:id="R245af2284a5546dc"/>
    <p:sldId xmlns:r="http://schemas.openxmlformats.org/officeDocument/2006/relationships" id="264" r:id="Rc6222608572b4068"/>
    <p:sldId xmlns:r="http://schemas.openxmlformats.org/officeDocument/2006/relationships" id="265" r:id="R77415c4510cf492a"/>
    <p:sldId xmlns:r="http://schemas.openxmlformats.org/officeDocument/2006/relationships" id="266" r:id="Rde22cc7c79e84802"/>
    <p:sldId xmlns:r="http://schemas.openxmlformats.org/officeDocument/2006/relationships" id="267" r:id="Rc8a5639e7cbb4d89"/>
    <p:sldId xmlns:r="http://schemas.openxmlformats.org/officeDocument/2006/relationships" id="268" r:id="R3daffcfdce0941de"/>
    <p:sldId xmlns:r="http://schemas.openxmlformats.org/officeDocument/2006/relationships" id="269" r:id="R97bba68e044141dc"/>
    <p:sldId xmlns:r="http://schemas.openxmlformats.org/officeDocument/2006/relationships" id="270" r:id="R381330a3a14d4cdc"/>
    <p:sldId xmlns:r="http://schemas.openxmlformats.org/officeDocument/2006/relationships" id="271" r:id="R76160f69d56e4d48"/>
    <p:sldId xmlns:r="http://schemas.openxmlformats.org/officeDocument/2006/relationships" id="272" r:id="R1dfd60e1f009438d"/>
    <p:sldId xmlns:r="http://schemas.openxmlformats.org/officeDocument/2006/relationships" id="273" r:id="R506a1eec736f47d5"/>
    <p:sldId xmlns:r="http://schemas.openxmlformats.org/officeDocument/2006/relationships" id="274" r:id="R9ef3a1ef98694413"/>
    <p:sldId xmlns:r="http://schemas.openxmlformats.org/officeDocument/2006/relationships" id="275" r:id="R217cc423f8ed49b7"/>
    <p:sldId xmlns:r="http://schemas.openxmlformats.org/officeDocument/2006/relationships" id="276" r:id="Rafa92db4d3fa47f4"/>
    <p:sldId xmlns:r="http://schemas.openxmlformats.org/officeDocument/2006/relationships" id="277" r:id="Rfbcf75cedc554e83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174cb01d14f4c8d" Type="http://schemas.openxmlformats.org/officeDocument/2006/relationships/viewProps" Target="viewProps.xml"/><Relationship Id="R0e49d207685144dc" Type="http://schemas.openxmlformats.org/officeDocument/2006/relationships/tableStyles" Target="tableStyles.xml"/><Relationship Id="R106f4c9ce950423e" Type="http://schemas.openxmlformats.org/officeDocument/2006/relationships/theme" Target="theme/theme1.xml"/><Relationship Id="R1dfd60e1f009438d" Type="http://schemas.openxmlformats.org/officeDocument/2006/relationships/slide" Target="slides/slide17.xml"/><Relationship Id="R217cc423f8ed49b7" Type="http://schemas.openxmlformats.org/officeDocument/2006/relationships/slide" Target="slides/slide20.xml"/><Relationship Id="R245af2284a5546dc" Type="http://schemas.openxmlformats.org/officeDocument/2006/relationships/slide" Target="slides/slide8.xml"/><Relationship Id="R381330a3a14d4cdc" Type="http://schemas.openxmlformats.org/officeDocument/2006/relationships/slide" Target="slides/slide15.xml"/><Relationship Id="R3daffcfdce0941de" Type="http://schemas.openxmlformats.org/officeDocument/2006/relationships/slide" Target="slides/slide13.xml"/><Relationship Id="R4a77c75230784158" Type="http://schemas.openxmlformats.org/officeDocument/2006/relationships/slide" Target="slides/slide4.xml"/><Relationship Id="R506a1eec736f47d5" Type="http://schemas.openxmlformats.org/officeDocument/2006/relationships/slide" Target="slides/slide18.xml"/><Relationship Id="R52df217f4ddd4f3e" Type="http://schemas.openxmlformats.org/officeDocument/2006/relationships/notesMaster" Target="notesMasters/notesMaster1.xml"/><Relationship Id="R5dd8185435cb4d57" Type="http://schemas.openxmlformats.org/officeDocument/2006/relationships/slide" Target="slides/slide6.xml"/><Relationship Id="R76160f69d56e4d48" Type="http://schemas.openxmlformats.org/officeDocument/2006/relationships/slide" Target="slides/slide16.xml"/><Relationship Id="R77415c4510cf492a" Type="http://schemas.openxmlformats.org/officeDocument/2006/relationships/slide" Target="slides/slide10.xml"/><Relationship Id="R898648e9fa84492b" Type="http://schemas.openxmlformats.org/officeDocument/2006/relationships/slide" Target="slides/slide2.xml"/><Relationship Id="R8f3c21ea061044fe" Type="http://schemas.openxmlformats.org/officeDocument/2006/relationships/slide" Target="slides/slide3.xml"/><Relationship Id="R97bba68e044141dc" Type="http://schemas.openxmlformats.org/officeDocument/2006/relationships/slide" Target="slides/slide14.xml"/><Relationship Id="R9ef3a1ef98694413" Type="http://schemas.openxmlformats.org/officeDocument/2006/relationships/slide" Target="slides/slide19.xml"/><Relationship Id="Rafa92db4d3fa47f4" Type="http://schemas.openxmlformats.org/officeDocument/2006/relationships/slide" Target="slides/slide21.xml"/><Relationship Id="Rb6470d28e57a4634" Type="http://schemas.openxmlformats.org/officeDocument/2006/relationships/slide" Target="slides/slide1.xml"/><Relationship Id="Rbc68596899ab4b45" Type="http://schemas.openxmlformats.org/officeDocument/2006/relationships/slide" Target="slides/slide5.xml"/><Relationship Id="Rc1e7640723084d47" Type="http://schemas.openxmlformats.org/officeDocument/2006/relationships/presProps" Target="presProps.xml"/><Relationship Id="Rc41aa8a00e4940ee" Type="http://schemas.openxmlformats.org/officeDocument/2006/relationships/slideMaster" Target="slideMasters/slideMaster1.xml"/><Relationship Id="Rc6222608572b4068" Type="http://schemas.openxmlformats.org/officeDocument/2006/relationships/slide" Target="slides/slide9.xml"/><Relationship Id="Rc8a5639e7cbb4d89" Type="http://schemas.openxmlformats.org/officeDocument/2006/relationships/slide" Target="slides/slide12.xml"/><Relationship Id="Rde22cc7c79e84802" Type="http://schemas.openxmlformats.org/officeDocument/2006/relationships/slide" Target="slides/slide11.xml"/><Relationship Id="Rf09104f054e74aa1" Type="http://schemas.openxmlformats.org/officeDocument/2006/relationships/slide" Target="slides/slide7.xml"/><Relationship Id="Rfbcf75cedc554e83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825982540a2347af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807dbd88be704cbe" Type="http://schemas.openxmlformats.org/officeDocument/2006/relationships/slide" Target="../slides/slide1.xml"/><Relationship Id="Rb261b7cc6a7d42f9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0d70697612904006" Type="http://schemas.openxmlformats.org/officeDocument/2006/relationships/notesMaster" Target="../notesMasters/notesMaster1.xml"/><Relationship Id="Rebba8825725445ef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1015f285b03d467a" Type="http://schemas.openxmlformats.org/officeDocument/2006/relationships/notesMaster" Target="../notesMasters/notesMaster1.xml"/><Relationship Id="Rd462315b45c646d0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1d71b2d3fdee434d" Type="http://schemas.openxmlformats.org/officeDocument/2006/relationships/notesMaster" Target="../notesMasters/notesMaster1.xml"/><Relationship Id="Reb95c7c75c7e4945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630489348680476f" Type="http://schemas.openxmlformats.org/officeDocument/2006/relationships/slide" Target="../slides/slide5.xml"/><Relationship Id="R6cfca5f73c6e49c0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68c2612484264ade" Type="http://schemas.openxmlformats.org/officeDocument/2006/relationships/slide" Target="../slides/slide6.xml"/><Relationship Id="Rb48d806e8ad74736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05fc89a3b1ec48d2" Type="http://schemas.openxmlformats.org/officeDocument/2006/relationships/slide" Target="../slides/slide7.xml"/><Relationship Id="R434bba2fcc9c4a9c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21c95775224e406f" Type="http://schemas.openxmlformats.org/officeDocument/2006/relationships/slide" Target="../slides/slide8.xml"/><Relationship Id="R62e74962c453435d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25e370a5dd8f4fa7" Type="http://schemas.openxmlformats.org/officeDocument/2006/relationships/notesMaster" Target="../notesMasters/notesMaster1.xml"/><Relationship Id="R736e3157dac14ac5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3a2f25258fa8486b" Type="http://schemas.openxmlformats.org/officeDocument/2006/relationships/notesMaster" Target="../notesMasters/notesMaster1.xml"/><Relationship Id="Rd9433442425245f5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81826e1227914f4b" Type="http://schemas.openxmlformats.org/officeDocument/2006/relationships/notesMaster" Target="../notesMasters/notesMaster1.xml"/><Relationship Id="Rcad9aa6eb29d4ed4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49e38a9c74b44c47" Type="http://schemas.openxmlformats.org/officeDocument/2006/relationships/notesMaster" Target="../notesMasters/notesMaster1.xml"/><Relationship Id="Re46fa5ecebab4f9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968bac15b88b4fa0" Type="http://schemas.openxmlformats.org/officeDocument/2006/relationships/slide" Target="../slides/slide13.xml"/><Relationship Id="Rb10971d6b066400d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665bbdb3a77d409b" Type="http://schemas.openxmlformats.org/officeDocument/2006/relationships/notesMaster" Target="../notesMasters/notesMaster1.xml"/><Relationship Id="Rdfb55454b4e34ace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5cdde8e4f8c84f64" Type="http://schemas.openxmlformats.org/officeDocument/2006/relationships/slide" Target="../slides/slide15.xml"/><Relationship Id="R6bb75a70f3214c4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2d3edaee87e84618" Type="http://schemas.openxmlformats.org/officeDocument/2006/relationships/notesMaster" Target="../notesMasters/notesMaster1.xml"/><Relationship Id="R8ee3c11ca9de4a9e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4b817c2beefc4697" Type="http://schemas.openxmlformats.org/officeDocument/2006/relationships/slide" Target="../slides/slide17.xml"/><Relationship Id="R644bc3fe079c4a8c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3da544e180424862" Type="http://schemas.openxmlformats.org/officeDocument/2006/relationships/slide" Target="../slides/slide18.xml"/><Relationship Id="Rde0511c4ac31421a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6576826e6f684ce8" Type="http://schemas.openxmlformats.org/officeDocument/2006/relationships/notesMaster" Target="../notesMasters/notesMaster1.xml"/><Relationship Id="R6c4ccd3972ce4ae1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06a262fcb3874100" Type="http://schemas.openxmlformats.org/officeDocument/2006/relationships/notesMaster" Target="../notesMasters/notesMaster1.xml"/><Relationship Id="Rd8bf1988df2f4d9f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131c2c274c3649d6" Type="http://schemas.openxmlformats.org/officeDocument/2006/relationships/notesMaster" Target="../notesMasters/notesMaster1.xml"/><Relationship Id="R8f30265851084a70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87d65f9a46d94392" Type="http://schemas.openxmlformats.org/officeDocument/2006/relationships/slide" Target="../slides/slide22.xml"/><Relationship Id="Rd6eb8a9503ad4d7a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5ac3f6ab217c4bed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3a7f10310102492e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c4b370e5ea354e2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7a5bcf5c129b436a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720e97c37efe442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3fc0e272647e4cb9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c32c4294f0d8491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cd425b94cfab469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bebbabf61f6e45e8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73c887faa6d4ff6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c36ec5d2b6d74df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04436F1-B7E9-49F9-9FAB-976F14DB3CDD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C9CA211-B1D4-4FD6-9E04-2994A950C0D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5D97CFF-9E5C-4C91-B5D4-2544EAB25F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A7367D7-D50C-4C89-B87D-4ED3AD4C98D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DC916BD-C6E3-4CE0-81E4-654F96E652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38E732-FB15-4A07-9EBF-7BDF582B7A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8AA8CE1-83E5-4A13-BD99-39FAD008114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D9522B3-ED4C-429D-9735-38EBB8FCA6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4E499D2-7CCC-4203-806B-1177FA5286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F8A15E-2222-44C1-BF2F-6441299D6B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E651F07-1024-4B36-8B8D-E01C5E5D03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99A356D-6BC0-47E3-9330-B6A6938DEA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1A60E75-F49D-4D84-BA12-8DB767E0CC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084435D-133F-4552-BA06-6E83C70D79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F32DC66-8E95-4699-B0F5-8899135317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4C115F6-C386-4178-A2F8-4871F453CE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E94D486-29BC-4CFA-8DBF-3897A382CA2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00CA2B3-5A6A-47C9-A1AA-00A015ABA67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CED1CC7-1E72-440E-BF1F-4B03C1AF7FE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8F839DD-8CE8-490C-9ED1-5EFC1DEB78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FD83A42-C9B2-41D9-8CF6-B266AB87CE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B9999A3-2A98-4CCB-ABA5-4540FC30BD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21EDAD9-4E41-4E8E-9937-A6970A4AF4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B327872-777A-49E6-8FA2-B72C58B6F01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D0AB18B4-DF36-4758-B12A-F385588FE61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76EC77BC-E7BF-4E85-B23D-59CCF90F04F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BB7B58F1-AB1A-4757-AB42-477F8F7FB13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2096DBE-2434-451A-9641-C19D9E9AC6B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47E62B09-8320-4F99-B700-4506E4693D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CDDD3B-01E4-4FBB-BF6B-0E771625EA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7ABF34E-AADB-401D-B408-3B20BBCD025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8E741670-9287-4742-9A08-ED350CCAF5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B5B14189-4E73-47B0-9EF9-E96A3E6C32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8E0B0E17-D2F0-4B5E-8E85-58221C841B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253EB261-C494-4439-B692-DB71466A039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02B6C7BB-7E97-4E94-B817-6B39EFCA1D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3FD2B48-C934-472B-A277-D411932AB9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B38D62F-C61B-40FE-8F9C-275625D46E8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4E9DBCB-08C2-4E58-B16C-3583BC676F1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1B88EEB-DA73-4CA5-9D23-2702C2B52E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F422A9A-DC2B-4656-9C38-4E744B99755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9EC21A6-2702-471D-B47B-49FCF5C0A7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BA0340-6D43-41C8-AFE1-44989E08D8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7D690EE-C47A-4F5D-BDC9-662F5A0C0B0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037B0F76-170A-4979-95EE-DC5F569F950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7C505AA-FDF3-4B2D-9C62-21A30E46A90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0E1DD1D-3D99-4316-8AA9-50D1D8AB598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8D6C572-D71C-4677-A231-697A99A7EB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F751885-5D5B-411C-8B6D-B662AC7551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322C1F0-6ABB-4C0E-A8FC-881AC435E7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98DAB70-1238-496B-942B-342C0C63C80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8751970-14F3-41BF-AE4D-1C21464B06A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941CAFC-3E3A-4B11-A212-4C21C84EE1C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430E2B0-D605-498C-8ADE-DDDA9F3EC5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DCFB049-9418-419C-A393-FA7DA5B47C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90E735-B336-451D-9265-6CB0608EFF8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FA08528-2B7C-4901-9298-5BFAC1FF85E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ADB3E43-A44F-43E2-B879-812FC29C509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7c7594393414755" Type="http://schemas.openxmlformats.org/officeDocument/2006/relationships/slideLayout" Target="../slideLayouts/slideLayout4.xml"/><Relationship Id="R257b1d7c0bf54e4d" Type="http://schemas.openxmlformats.org/officeDocument/2006/relationships/slideLayout" Target="../slideLayouts/slideLayout10.xml"/><Relationship Id="R28500cbce35e4dd5" Type="http://schemas.openxmlformats.org/officeDocument/2006/relationships/slideLayout" Target="../slideLayouts/slideLayout6.xml"/><Relationship Id="R3c54db5309f147f7" Type="http://schemas.openxmlformats.org/officeDocument/2006/relationships/slideLayout" Target="../slideLayouts/slideLayout8.xml"/><Relationship Id="R4721ad83abcd49db" Type="http://schemas.openxmlformats.org/officeDocument/2006/relationships/slideLayout" Target="../slideLayouts/slideLayout3.xml"/><Relationship Id="R6a344dd433714132" Type="http://schemas.openxmlformats.org/officeDocument/2006/relationships/slideLayout" Target="../slideLayouts/slideLayout2.xml"/><Relationship Id="R80678b71530b4560" Type="http://schemas.openxmlformats.org/officeDocument/2006/relationships/slideLayout" Target="../slideLayouts/slideLayout1.xml"/><Relationship Id="R8e79c33f4d5e4dcc" Type="http://schemas.openxmlformats.org/officeDocument/2006/relationships/slideLayout" Target="../slideLayouts/slideLayout11.xml"/><Relationship Id="Ra6741ec03b8f4ea6" Type="http://schemas.openxmlformats.org/officeDocument/2006/relationships/theme" Target="theme/theme2.xml"/><Relationship Id="Ra7aa30e8ce2441b7" Type="http://schemas.openxmlformats.org/officeDocument/2006/relationships/slideLayout" Target="../slideLayouts/slideLayout5.xml"/><Relationship Id="Raafadb0d3f1143bd" Type="http://schemas.openxmlformats.org/officeDocument/2006/relationships/slideLayout" Target="../slideLayouts/slideLayout7.xml"/><Relationship Id="Rb2a45f153e644b73" Type="http://schemas.openxmlformats.org/officeDocument/2006/relationships/slideLayout" Target="../slideLayouts/slideLayout9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6832140-2566-47E2-BAF5-89AF7BD01F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4A6A20D-D7DC-4291-9819-CE72FFC812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AC1C385-8ECE-4749-8C79-A2A98F77029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AB86BAB-A996-40CD-AD93-4579623D107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6A9F11-3C5E-4AE9-8ED3-A9BF85E4892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678b71530b4560"/>
    <p:sldLayoutId xmlns:r="http://schemas.openxmlformats.org/officeDocument/2006/relationships" id="2147483650" r:id="R6a344dd433714132"/>
    <p:sldLayoutId xmlns:r="http://schemas.openxmlformats.org/officeDocument/2006/relationships" id="2147483651" r:id="R4721ad83abcd49db"/>
    <p:sldLayoutId xmlns:r="http://schemas.openxmlformats.org/officeDocument/2006/relationships" id="2147483652" r:id="R07c7594393414755"/>
    <p:sldLayoutId xmlns:r="http://schemas.openxmlformats.org/officeDocument/2006/relationships" id="2147483653" r:id="Ra7aa30e8ce2441b7"/>
    <p:sldLayoutId xmlns:r="http://schemas.openxmlformats.org/officeDocument/2006/relationships" id="2147483654" r:id="R28500cbce35e4dd5"/>
    <p:sldLayoutId xmlns:r="http://schemas.openxmlformats.org/officeDocument/2006/relationships" id="2147483655" r:id="Raafadb0d3f1143bd"/>
    <p:sldLayoutId xmlns:r="http://schemas.openxmlformats.org/officeDocument/2006/relationships" id="2147483656" r:id="R3c54db5309f147f7"/>
    <p:sldLayoutId xmlns:r="http://schemas.openxmlformats.org/officeDocument/2006/relationships" id="2147483657" r:id="Rb2a45f153e644b73"/>
    <p:sldLayoutId xmlns:r="http://schemas.openxmlformats.org/officeDocument/2006/relationships" id="2147483658" r:id="R257b1d7c0bf54e4d"/>
    <p:sldLayoutId xmlns:r="http://schemas.openxmlformats.org/officeDocument/2006/relationships" id="2147483659" r:id="R8e79c33f4d5e4dc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8e3aa74564474a57" Type="http://schemas.openxmlformats.org/officeDocument/2006/relationships/notesSlide" Target="../notesSlides/notesSlide1.xml"/><Relationship Id="Ra2fe82450ec64f57" Type="http://schemas.openxmlformats.org/officeDocument/2006/relationships/image" Target="../media/image.png"/><Relationship Id="Ra9a2365e95f7434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24d352ff2df742e0" Type="http://schemas.openxmlformats.org/officeDocument/2006/relationships/image" Target="../media/image2.png"/><Relationship Id="R59082d4a4dce4b9c" Type="http://schemas.openxmlformats.org/officeDocument/2006/relationships/slideLayout" Target="../slideLayouts/slideLayout7.xml"/><Relationship Id="Rd5b5dc1a9daf446d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10c7925a304e4657" Type="http://schemas.openxmlformats.org/officeDocument/2006/relationships/notesSlide" Target="../notesSlides/notesSlide3.xml"/><Relationship Id="R1a5bfcb23cb9433c" Type="http://schemas.openxmlformats.org/officeDocument/2006/relationships/image" Target="../media/image3.png"/><Relationship Id="Re507da52d2e24d9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cd41c29e4aa4621" Type="http://schemas.openxmlformats.org/officeDocument/2006/relationships/image" Target="../media/image4.png"/><Relationship Id="R3bf5e48aeb924204" Type="http://schemas.openxmlformats.org/officeDocument/2006/relationships/slideLayout" Target="../slideLayouts/slideLayout7.xml"/><Relationship Id="R907002cdc26f48ae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c06a9b84c5d4d51" Type="http://schemas.openxmlformats.org/officeDocument/2006/relationships/notesSlide" Target="../notesSlides/notesSlide5.xml"/><Relationship Id="R4ce6f5654e9c4c9c" Type="http://schemas.openxmlformats.org/officeDocument/2006/relationships/image" Target="../media/image5.png"/><Relationship Id="Rfda2a4f71bc047a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194ae5893e14494f" Type="http://schemas.openxmlformats.org/officeDocument/2006/relationships/notesSlide" Target="../notesSlides/notesSlide6.xml"/><Relationship Id="R2f63f07b7d7e4890" Type="http://schemas.openxmlformats.org/officeDocument/2006/relationships/slideLayout" Target="../slideLayouts/slideLayout7.xml"/><Relationship Id="Re276b5fc2be94a61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4a1f41390a75437e" Type="http://schemas.openxmlformats.org/officeDocument/2006/relationships/notesSlide" Target="../notesSlides/notesSlide7.xml"/><Relationship Id="R57770812e1ef43c4" Type="http://schemas.openxmlformats.org/officeDocument/2006/relationships/slideLayout" Target="../slideLayouts/slideLayout7.xml"/><Relationship Id="Re0cf2ca8d7224ad4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9baf36bfc31e4abe" Type="http://schemas.openxmlformats.org/officeDocument/2006/relationships/notesSlide" Target="../notesSlides/notesSlide8.xml"/><Relationship Id="Raa7bb3667075470a" Type="http://schemas.openxmlformats.org/officeDocument/2006/relationships/slideLayout" Target="../slideLayouts/slideLayout7.xml"/><Relationship Id="Re7a20a37b2024d62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69a2e2550ba641a3" Type="http://schemas.openxmlformats.org/officeDocument/2006/relationships/slideLayout" Target="../slideLayouts/slideLayout7.xml"/><Relationship Id="Rd3433ff97b8a45d9" Type="http://schemas.openxmlformats.org/officeDocument/2006/relationships/image" Target="../media/image9.png"/><Relationship Id="Rf496ca0f8219471e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9417ecbe487b48d2" Type="http://schemas.openxmlformats.org/officeDocument/2006/relationships/notesSlide" Target="../notesSlides/notesSlide10.xml"/><Relationship Id="R987d5dddd5714037" Type="http://schemas.openxmlformats.org/officeDocument/2006/relationships/image" Target="../media/image10.png"/><Relationship Id="Rfd4875392ac248c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11ddd424fa14ea1" Type="http://schemas.openxmlformats.org/officeDocument/2006/relationships/notesSlide" Target="../notesSlides/notesSlide11.xml"/><Relationship Id="R7384245461e54e6f" Type="http://schemas.openxmlformats.org/officeDocument/2006/relationships/image" Target="../media/image11.png"/><Relationship Id="R798ef99ac5734e9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0af772a9b714cf4" Type="http://schemas.openxmlformats.org/officeDocument/2006/relationships/notesSlide" Target="../notesSlides/notesSlide12.xml"/><Relationship Id="R920ac423fe254615" Type="http://schemas.openxmlformats.org/officeDocument/2006/relationships/image" Target="../media/image12.png"/><Relationship Id="Reda674f0143b4b3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5631c49639446f0" Type="http://schemas.openxmlformats.org/officeDocument/2006/relationships/slideLayout" Target="../slideLayouts/slideLayout7.xml"/><Relationship Id="R37155951329f4f66" Type="http://schemas.openxmlformats.org/officeDocument/2006/relationships/notesSlide" Target="../notesSlides/notesSlide13.xml"/><Relationship Id="Rbaa0c4d9d7974a91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556133ddddad4dfd" Type="http://schemas.openxmlformats.org/officeDocument/2006/relationships/slideLayout" Target="../slideLayouts/slideLayout7.xml"/><Relationship Id="R665d0faa96174a60" Type="http://schemas.openxmlformats.org/officeDocument/2006/relationships/notesSlide" Target="../notesSlides/notesSlide14.xml"/><Relationship Id="R799ee41b96e245ab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2ddccc81001847fa" Type="http://schemas.openxmlformats.org/officeDocument/2006/relationships/notesSlide" Target="../notesSlides/notesSlide15.xml"/><Relationship Id="R861bc8fc45cf4bbd" Type="http://schemas.openxmlformats.org/officeDocument/2006/relationships/slideLayout" Target="../slideLayouts/slideLayout7.xml"/><Relationship Id="Rc275a23328b9428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ab1faa8f72b4b87" Type="http://schemas.openxmlformats.org/officeDocument/2006/relationships/image" Target="../media/image16.png"/><Relationship Id="R675a8e2e2cf14da0" Type="http://schemas.openxmlformats.org/officeDocument/2006/relationships/slideLayout" Target="../slideLayouts/slideLayout7.xml"/><Relationship Id="Ra50f8eb3aeb04b92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4d5403387d94e22" Type="http://schemas.openxmlformats.org/officeDocument/2006/relationships/slideLayout" Target="../slideLayouts/slideLayout7.xml"/><Relationship Id="Rdc4467a246234a60" Type="http://schemas.openxmlformats.org/officeDocument/2006/relationships/image" Target="../media/image17.png"/><Relationship Id="Rffa3f2be17884edc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42c46fb1386747a8" Type="http://schemas.openxmlformats.org/officeDocument/2006/relationships/slideLayout" Target="../slideLayouts/slideLayout7.xml"/><Relationship Id="Rd8d4350e77ab4ddc" Type="http://schemas.openxmlformats.org/officeDocument/2006/relationships/notesSlide" Target="../notesSlides/notesSlide18.xml"/><Relationship Id="Rf8940ebeb7e84dc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6c5b3091344e4476" Type="http://schemas.openxmlformats.org/officeDocument/2006/relationships/image" Target="../media/image19.png"/><Relationship Id="R90e2e0c98f054fab" Type="http://schemas.openxmlformats.org/officeDocument/2006/relationships/notesSlide" Target="../notesSlides/notesSlide19.xml"/><Relationship Id="Rfc70062a87e04f5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54b439887e864744" Type="http://schemas.openxmlformats.org/officeDocument/2006/relationships/notesSlide" Target="../notesSlides/notesSlide20.xml"/><Relationship Id="R7868933bddd04190" Type="http://schemas.openxmlformats.org/officeDocument/2006/relationships/slideLayout" Target="../slideLayouts/slideLayout7.xml"/><Relationship Id="Rcd7c29cb786c4528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077a2ecbb84f47ee" Type="http://schemas.openxmlformats.org/officeDocument/2006/relationships/notesSlide" Target="../notesSlides/notesSlide21.xml"/><Relationship Id="R8c5dd541e1f44c33" Type="http://schemas.openxmlformats.org/officeDocument/2006/relationships/slideLayout" Target="../slideLayouts/slideLayout1.xml"/><Relationship Id="R9ca1d46f4e39411a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7302573c461b41cf" Type="http://schemas.openxmlformats.org/officeDocument/2006/relationships/image" Target="../media/image22.png"/><Relationship Id="R819d47552d2a4e85" Type="http://schemas.openxmlformats.org/officeDocument/2006/relationships/slideLayout" Target="../slideLayouts/slideLayout1.xml"/><Relationship Id="Rcce4e105a8cb4c83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Unit rates and best buys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L015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prices using a common unit. Interpret the best buy in terms of cost, quantity needed and waste.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88B3F0-18ED-436A-8B03-5B31D38A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F11FB4-CF41-4302-8471-33FB085B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E7EF78-9AE1-4CA0-8657-8A127A0D5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4BCEDB6-6615-49BF-AF77-FC2971D2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EE0D98-49B5-4F96-9C73-19840361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855D4ED-0454-43AD-B3AC-E1D622E8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74FEBD1-052D-40AE-B1F6-4473DB51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Convert 750 g to kg.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52FC092-F40B-4C7B-9E65-B50E771D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Share £3 equally across 6 items.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1B064B6-2252-457C-BA9E-E020ECAC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20% of £4.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2046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£3 for 6 apples gives 3÷6=£0.50 each. Now find the unit price of 8 apples for £4.80.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500 g for £2 gives £4/kg. Now find £/kg for 750 g costing £3.60.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250 g for £1.20 is £4.80/kg; 1 kg for £4.50 is cheaper per kg. Compare 500 g for £2 and 1 kg for £4.20.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3 items at 50p each cost £1.50. A pack of 4 costs £1.80. If you need exactly 3, which costs less?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B8D12F5-AD77-4DD0-9D19-C0FABC1D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7E0927F-D19E-40D6-933A-357E18EA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B8288EB-027F-42CA-8429-46E59CDC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0BF4C98-6579-4967-830D-35D475DE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AF90E2B-5079-4851-B27B-7B045986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FF26FC4-1AA2-4365-B381-82E1AA50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9693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A: 4 pens for £2; B: 10 for £6. Lower unit price? A A, B B, C equal.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£/kg: 250 g for £1.50; 500 g for £3; 750 g for £4.50. What stays constant?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400 g for £1.80 with 600 g for £2.40. State each unit price and the better value.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 need at least 12 identical notebooks. Packs: 5 for £3 or 8 for £5. Buy only one pack size. Find the cheaper purchase.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Three packs of 5 cost £9; two packs of 8 cost £10. Choose packs of 5.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larger pack always has the lower unit price. Give a numerical counterexample.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costs £3.60 for 600 g. B costs £5 for 1 kg with 20% off. Compare unit prices and explain the discount base.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7626FE2-7EF2-40CF-A402-0FFF37EB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7209A62-0330-44A5-8E5D-B4999859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348108D-8F36-4033-BBE9-EB46A8C2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9569765-9E94-4C49-A3C6-FB79770E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C4B537B-A31F-4942-96D4-675E9275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1475B6E-47CA-484E-9413-82E379CD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8FFD05E-C20E-46C4-BCB1-8F4447D5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51780505-577E-4DA7-A5C4-837FEFF0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5283ECD-FD43-4AAB-AD4D-70591D58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17B4767-ACA2-4BC6-BAF8-1302E608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Pence per item: 6 for £3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£/kg: 500 g for £2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Kilograms in 750 g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C7664605-52F5-4AA4-B073-6BB655AC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528CE029-9037-4C92-A514-03B7FB89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Cost in £ of 3 packs at £2.40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20% off £5: final price in £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First share of 48 in ratio 1:3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214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Find £/kg for 800 g costing £3.20. Show a method.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6 items for £3.60 and 10 for £5. Give both unit prices and identify the better value.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A207243-3DFD-4EDC-8A22-B6589B64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3B002AE-9F12-45D4-AE16-67386D6C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DDED538-BDF6-4D3E-8240-E7DE66C7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35F5B-F69F-41FB-9A41-617246E3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ED19264-B33D-44E0-8EB2-F1CFDF3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FB721A5-2111-47B7-B807-469CC00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L016: Proportion problems and repair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14AA9FF-EBAB-4BED-914D-DCC71C5C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6E4241E-B249-4C76-98A7-7F2290B4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967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85088-AC98-4D85-AA37-EC754021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013FF-EB3E-41CC-AFD0-2C246A99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C8A3E-B2BE-474D-AD5C-6ADD1495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750 g pack costs £2.40 and a 1.2 kg pack costs £3.60. Which is better value per kg?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A65F55-990C-475E-AB00-744DC63E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52296-B22D-4694-97C9-0AAC6893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L015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3244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64677-15FF-4471-9302-FA25DBD2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79CD4-E5A9-4AB7-85E2-5506DB73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76831-60FA-41B2-9574-843B1D4F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20% discount applies to the 750 g pack. Does the best buy change?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6DDE62-3798-4802-8AD6-7B337F52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DEA80-4374-40B4-8BDF-AFAFDEA24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L015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9987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L015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Unit rates and best buys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Compare prices using a common unit. Interpret the best buy in terms of cost, quantity needed and waste.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selected a suitable representation or multiplier and kept the reference amount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state the whole/part, show each operation and check that the size of my answer is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750 g pack costs £2.40 and a 1.2 kg pack costs £3.60. Which is better value per kg?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20% discount applies to the 750 g pack. Does the best buy change?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2026-09-29T11:20:32.8470000Z</dcterms:created>
  <dcterms:modified xsi:type="dcterms:W3CDTF">2026-09-29T11:20:32.8470000Z</dcterms:modified>
</coreProperties>
</file>