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322097489034956" Type="http://schemas.openxmlformats.org/officeDocument/2006/relationships/extended-properties" Target="docProps/app.xml"/><Relationship Id="Rad5e07f5365e4149" Type="http://schemas.openxmlformats.org/package/2006/relationships/metadata/core-properties" Target="docProps/core.xml"/><Relationship Id="Rfea0ca495c9b47c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d1d4a3aaaa4f9d"/>
  </p:sldMasterIdLst>
  <p:notesMasterIdLst>
    <p:notesMasterId xmlns:r="http://schemas.openxmlformats.org/officeDocument/2006/relationships" r:id="Rcb6373b3960d4c3f"/>
  </p:notesMasterIdLst>
  <p:sldIdLst>
    <p:sldId xmlns:r="http://schemas.openxmlformats.org/officeDocument/2006/relationships" id="256" r:id="R92a7a9c5ba384ce4"/>
    <p:sldId xmlns:r="http://schemas.openxmlformats.org/officeDocument/2006/relationships" id="257" r:id="Refab012f43c24ee4"/>
    <p:sldId xmlns:r="http://schemas.openxmlformats.org/officeDocument/2006/relationships" id="258" r:id="Rbb4b9e6d17304b1f"/>
    <p:sldId xmlns:r="http://schemas.openxmlformats.org/officeDocument/2006/relationships" id="259" r:id="R6ff12951a2e944a4"/>
    <p:sldId xmlns:r="http://schemas.openxmlformats.org/officeDocument/2006/relationships" id="260" r:id="R17e8907518c64e08"/>
    <p:sldId xmlns:r="http://schemas.openxmlformats.org/officeDocument/2006/relationships" id="261" r:id="Rc71af91218c9467c"/>
    <p:sldId xmlns:r="http://schemas.openxmlformats.org/officeDocument/2006/relationships" id="262" r:id="R2641c8d57e334fdf"/>
    <p:sldId xmlns:r="http://schemas.openxmlformats.org/officeDocument/2006/relationships" id="263" r:id="Rb187465c4d554571"/>
    <p:sldId xmlns:r="http://schemas.openxmlformats.org/officeDocument/2006/relationships" id="264" r:id="R5adb24cd358e4383"/>
    <p:sldId xmlns:r="http://schemas.openxmlformats.org/officeDocument/2006/relationships" id="265" r:id="R4a3297fbfb3b441d"/>
    <p:sldId xmlns:r="http://schemas.openxmlformats.org/officeDocument/2006/relationships" id="266" r:id="Rb53072c49b6f4f74"/>
    <p:sldId xmlns:r="http://schemas.openxmlformats.org/officeDocument/2006/relationships" id="267" r:id="R9f0de19f908f409e"/>
    <p:sldId xmlns:r="http://schemas.openxmlformats.org/officeDocument/2006/relationships" id="268" r:id="R337d08ae6bda4d2d"/>
    <p:sldId xmlns:r="http://schemas.openxmlformats.org/officeDocument/2006/relationships" id="269" r:id="Rbdb00184fde84347"/>
    <p:sldId xmlns:r="http://schemas.openxmlformats.org/officeDocument/2006/relationships" id="270" r:id="Ra472f596b5dd4cc1"/>
    <p:sldId xmlns:r="http://schemas.openxmlformats.org/officeDocument/2006/relationships" id="271" r:id="R19aed094336c4232"/>
    <p:sldId xmlns:r="http://schemas.openxmlformats.org/officeDocument/2006/relationships" id="272" r:id="R8798d521f59345ef"/>
    <p:sldId xmlns:r="http://schemas.openxmlformats.org/officeDocument/2006/relationships" id="273" r:id="R33bde2cb9cae4a97"/>
    <p:sldId xmlns:r="http://schemas.openxmlformats.org/officeDocument/2006/relationships" id="274" r:id="R833d021be37f4541"/>
    <p:sldId xmlns:r="http://schemas.openxmlformats.org/officeDocument/2006/relationships" id="275" r:id="Rb22c9f5873264296"/>
    <p:sldId xmlns:r="http://schemas.openxmlformats.org/officeDocument/2006/relationships" id="276" r:id="Rfedf9429824b4576"/>
    <p:sldId xmlns:r="http://schemas.openxmlformats.org/officeDocument/2006/relationships" id="277" r:id="Ra6ea836c6b1f4d45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17e8907518c64e08" Type="http://schemas.openxmlformats.org/officeDocument/2006/relationships/slide" Target="slides/slide5.xml"/><Relationship Id="R19aed094336c4232" Type="http://schemas.openxmlformats.org/officeDocument/2006/relationships/slide" Target="slides/slide16.xml"/><Relationship Id="R2641c8d57e334fdf" Type="http://schemas.openxmlformats.org/officeDocument/2006/relationships/slide" Target="slides/slide7.xml"/><Relationship Id="R337d08ae6bda4d2d" Type="http://schemas.openxmlformats.org/officeDocument/2006/relationships/slide" Target="slides/slide13.xml"/><Relationship Id="R33bde2cb9cae4a97" Type="http://schemas.openxmlformats.org/officeDocument/2006/relationships/slide" Target="slides/slide18.xml"/><Relationship Id="R45ee0177388b49e6" Type="http://schemas.openxmlformats.org/officeDocument/2006/relationships/theme" Target="theme/theme1.xml"/><Relationship Id="R4a3297fbfb3b441d" Type="http://schemas.openxmlformats.org/officeDocument/2006/relationships/slide" Target="slides/slide10.xml"/><Relationship Id="R52d1d4a3aaaa4f9d" Type="http://schemas.openxmlformats.org/officeDocument/2006/relationships/slideMaster" Target="slideMasters/slideMaster1.xml"/><Relationship Id="R5adb24cd358e4383" Type="http://schemas.openxmlformats.org/officeDocument/2006/relationships/slide" Target="slides/slide9.xml"/><Relationship Id="R6ff12951a2e944a4" Type="http://schemas.openxmlformats.org/officeDocument/2006/relationships/slide" Target="slides/slide4.xml"/><Relationship Id="R75bf8a8a727e45e0" Type="http://schemas.openxmlformats.org/officeDocument/2006/relationships/tableStyles" Target="tableStyles.xml"/><Relationship Id="R833d021be37f4541" Type="http://schemas.openxmlformats.org/officeDocument/2006/relationships/slide" Target="slides/slide19.xml"/><Relationship Id="R8798d521f59345ef" Type="http://schemas.openxmlformats.org/officeDocument/2006/relationships/slide" Target="slides/slide17.xml"/><Relationship Id="R92a7a9c5ba384ce4" Type="http://schemas.openxmlformats.org/officeDocument/2006/relationships/slide" Target="slides/slide1.xml"/><Relationship Id="R9f0de19f908f409e" Type="http://schemas.openxmlformats.org/officeDocument/2006/relationships/slide" Target="slides/slide12.xml"/><Relationship Id="Ra472f596b5dd4cc1" Type="http://schemas.openxmlformats.org/officeDocument/2006/relationships/slide" Target="slides/slide15.xml"/><Relationship Id="Ra6ea836c6b1f4d45" Type="http://schemas.openxmlformats.org/officeDocument/2006/relationships/slide" Target="slides/slide22.xml"/><Relationship Id="Rb187465c4d554571" Type="http://schemas.openxmlformats.org/officeDocument/2006/relationships/slide" Target="slides/slide8.xml"/><Relationship Id="Rb22c9f5873264296" Type="http://schemas.openxmlformats.org/officeDocument/2006/relationships/slide" Target="slides/slide20.xml"/><Relationship Id="Rb53072c49b6f4f74" Type="http://schemas.openxmlformats.org/officeDocument/2006/relationships/slide" Target="slides/slide11.xml"/><Relationship Id="Rbb4b9e6d17304b1f" Type="http://schemas.openxmlformats.org/officeDocument/2006/relationships/slide" Target="slides/slide3.xml"/><Relationship Id="Rbdb00184fde84347" Type="http://schemas.openxmlformats.org/officeDocument/2006/relationships/slide" Target="slides/slide14.xml"/><Relationship Id="Rc39cad0240234f68" Type="http://schemas.openxmlformats.org/officeDocument/2006/relationships/viewProps" Target="viewProps.xml"/><Relationship Id="Rc71af91218c9467c" Type="http://schemas.openxmlformats.org/officeDocument/2006/relationships/slide" Target="slides/slide6.xml"/><Relationship Id="Rcb6373b3960d4c3f" Type="http://schemas.openxmlformats.org/officeDocument/2006/relationships/notesMaster" Target="notesMasters/notesMaster1.xml"/><Relationship Id="Red4213a0bdaf4fb7" Type="http://schemas.openxmlformats.org/officeDocument/2006/relationships/presProps" Target="presProps.xml"/><Relationship Id="Refab012f43c24ee4" Type="http://schemas.openxmlformats.org/officeDocument/2006/relationships/slide" Target="slides/slide2.xml"/><Relationship Id="Rfedf9429824b4576" Type="http://schemas.openxmlformats.org/officeDocument/2006/relationships/slide" Target="slides/slide21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4a8d4816883d4f61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1f3d0164a704e39" Type="http://schemas.openxmlformats.org/officeDocument/2006/relationships/slide" Target="../slides/slide1.xml"/><Relationship Id="Rbca175559df34545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0ce98c94d59c4573" Type="http://schemas.openxmlformats.org/officeDocument/2006/relationships/notesMaster" Target="../notesMasters/notesMaster1.xml"/><Relationship Id="Re92397a68cf44545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2eeabf59ca274fce" Type="http://schemas.openxmlformats.org/officeDocument/2006/relationships/slide" Target="../slides/slide3.xml"/><Relationship Id="Reeb18913c5c046c5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8e4410947ee24f1d" Type="http://schemas.openxmlformats.org/officeDocument/2006/relationships/notesMaster" Target="../notesMasters/notesMaster1.xml"/><Relationship Id="R91bd673c59894761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178d3d62543d4534" Type="http://schemas.openxmlformats.org/officeDocument/2006/relationships/slide" Target="../slides/slide5.xml"/><Relationship Id="Re4c5590897b740e4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108d232204e84417" Type="http://schemas.openxmlformats.org/officeDocument/2006/relationships/slide" Target="../slides/slide6.xml"/><Relationship Id="Rd1642e1537214aad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539cb9d6b9ed48d2" Type="http://schemas.openxmlformats.org/officeDocument/2006/relationships/notesMaster" Target="../notesMasters/notesMaster1.xml"/><Relationship Id="Ra00c6dd4e3f74e2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06e8af0f442f46b9" Type="http://schemas.openxmlformats.org/officeDocument/2006/relationships/notesMaster" Target="../notesMasters/notesMaster1.xml"/><Relationship Id="Rf7837027189b4410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9a35144b1afe4515" Type="http://schemas.openxmlformats.org/officeDocument/2006/relationships/notesMaster" Target="../notesMasters/notesMaster1.xml"/><Relationship Id="Ra7c1df9ffec840b9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a912f52e64254b0a" Type="http://schemas.openxmlformats.org/officeDocument/2006/relationships/slide" Target="../slides/slide10.xml"/><Relationship Id="Rb765fd205afe4054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2c77470f06944b0c" Type="http://schemas.openxmlformats.org/officeDocument/2006/relationships/notesMaster" Target="../notesMasters/notesMaster1.xml"/><Relationship Id="Raeb004eb33ab4ee4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0e997e3adcdb4cb7" Type="http://schemas.openxmlformats.org/officeDocument/2006/relationships/notesMaster" Target="../notesMasters/notesMaster1.xml"/><Relationship Id="R9ac4034940a64d25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80e5290596ce43dd" Type="http://schemas.openxmlformats.org/officeDocument/2006/relationships/slide" Target="../slides/slide13.xml"/><Relationship Id="Rede3fbdada134fc6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0427e94510644225" Type="http://schemas.openxmlformats.org/officeDocument/2006/relationships/slide" Target="../slides/slide14.xml"/><Relationship Id="R0aa18c7cc74149b7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1729064bda534f5b" Type="http://schemas.openxmlformats.org/officeDocument/2006/relationships/notesMaster" Target="../notesMasters/notesMaster1.xml"/><Relationship Id="R931705b165d04731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13e2641489854ab6" Type="http://schemas.openxmlformats.org/officeDocument/2006/relationships/notesMaster" Target="../notesMasters/notesMaster1.xml"/><Relationship Id="Ra4f5ecbad8d148a4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cfb6c1da191f44b1" Type="http://schemas.openxmlformats.org/officeDocument/2006/relationships/slide" Target="../slides/slide17.xml"/><Relationship Id="Rf0ce11206cec4748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25c940b4c3ed432b" Type="http://schemas.openxmlformats.org/officeDocument/2006/relationships/slide" Target="../slides/slide18.xml"/><Relationship Id="R5aa996cd235645f9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cf11f01197ed4ff3" Type="http://schemas.openxmlformats.org/officeDocument/2006/relationships/slide" Target="../slides/slide19.xml"/><Relationship Id="Rf393dde33a94407b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5e2a6a3597e34fc2" Type="http://schemas.openxmlformats.org/officeDocument/2006/relationships/slide" Target="../slides/slide20.xml"/><Relationship Id="Rbacf7c6ccf2e494f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401f2e0278dc4af8" Type="http://schemas.openxmlformats.org/officeDocument/2006/relationships/slide" Target="../slides/slide21.xml"/><Relationship Id="R623714a09be34b85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7a47b80a89d7450a" Type="http://schemas.openxmlformats.org/officeDocument/2006/relationships/slide" Target="../slides/slide22.xml"/><Relationship Id="R83a2973672ea471d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89ba09af71eb48c5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f8fadd946dc64a78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04913bfefb5e4d66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97b0ca2c0b0a4232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099710e7305042df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fc9d2015e29c4c2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8200d96bfba84470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0f76a3ee54b2461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e8b79336b200471d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e9f185962c884117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8c28e9c7c3e84f46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8463CE-7616-4491-AA97-F9AADDB2B722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BFCC6BE3-FC9E-454A-A7DD-B765609F40D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A7C447B-ADB8-449B-808E-711039E47BF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E80AD71-9A50-4F6B-99AD-9E7BA7B7F5C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077CE6C-6CA7-46D5-9134-F5661287200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EF0C9C-4801-4E90-9EE7-B18FB453C0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D6069D9-D3D0-4D8F-BC60-EC23EFC82A2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3617A61-325D-462D-8F42-34C2B14764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8D054E2-2A4D-4AA6-BA6F-8D07141F949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F475106-3C40-47BE-9A3A-272605399DF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3B27DF2-CD92-42AA-A3D3-B86759BB5A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76B6881-9E58-4640-9D71-4C8DB2C8A9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16CD263-3817-4235-8DBC-D573E3FE33B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53E53BD-C2D8-4B5B-B141-C29D4110154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E60B942-07F7-4F5F-AA85-6CF4890C67C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AC0BC8-5B88-4D52-8734-C4B274C489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1DC2913-FB48-4C99-A2FE-A91A374DCB6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9A45E42-296B-481D-99B2-A70FC446149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2AAA782-216A-4E80-A85C-89A9836DED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381EA94-A5E2-40E8-8FFD-1DF8EDBFDCE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F0D7B9D-0400-4816-9005-90632F355C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16931CF-B515-438E-9B36-134A24F4ED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B261124-CB1D-43ED-BAC5-ABA093B75A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6DFB56C-680C-4DC7-9D11-86421A19B80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D60A3258-D4E6-4BA3-A4C8-36801D7DFBD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3AA670A-8757-4165-86BA-5D954697E580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ECEC9C6-EAC4-4465-B503-184D8D83966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74962F9B-4217-49C3-8110-0FEEF6C4C77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1458F21-C2D7-47B9-85C5-835B2A5F60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537B98E-1A6C-4F53-8AB5-176E1489C4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96B5DE58-9571-4135-A8B1-477B8466DB8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CB41D1E0-4D7A-48DB-8CB5-7F76F9C1D52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CAA69B2-4E9E-4732-855F-1E1A6C0CE3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A6E5004-F974-4EDB-A8B6-9D915706AB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2A6437AB-344E-43F2-8422-48D66E49273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A0FA8F7-E9FC-4019-A776-B5C159019F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8C70CFD-2D3E-49A1-9777-540C2DDADB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51E42ED-76BC-49EE-9DF9-958B39ECA1E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60BD79D-B06B-4E07-B4FB-CA43162104F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25EDB33-82E1-4557-83CF-2E86D6DDD6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75DA3A0-31D9-408E-A55F-B6A045B067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C667B05-2B92-4E7E-9E98-F649D4007CB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192690-A57D-48F8-A960-683E1F7D79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502996CB-ED42-4D6C-AFE9-B8892B5281B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0D55FE4-9B37-404D-BE27-C9733E49E7D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0E75E82-0D59-4940-8FB5-BD3343CD729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D6931FD-A903-4124-9BAC-E9D5351261F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6774039-9DAC-4B82-8AF7-D4FDB98941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E04F2DF-CF11-4A76-8586-89DA5D6953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6FE3731-7EAC-4941-9848-9B517011E1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B849439-3E3C-4190-922F-9AD1603E4B8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0101CFE-17F4-407A-AA25-7DBD968CD8E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569EEAB-427D-495E-9D0B-927A0A03AA7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1F121EF-772C-4D34-AD03-E74AE75628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DF1EB9F-9425-44C7-8FE1-65F86E2FB2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E1B57F7-EFEE-49EB-98A3-A2E0758027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EFCB561-DB7B-4860-AC2A-B3B384B5F18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B9FEF32-E668-4310-8D08-4B79BEEF5DA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0bf1d22986742c3" Type="http://schemas.openxmlformats.org/officeDocument/2006/relationships/slideLayout" Target="../slideLayouts/slideLayout4.xml"/><Relationship Id="R0a80f9a9e31b4a11" Type="http://schemas.openxmlformats.org/officeDocument/2006/relationships/slideLayout" Target="../slideLayouts/slideLayout5.xml"/><Relationship Id="R109fd13de48c4998" Type="http://schemas.openxmlformats.org/officeDocument/2006/relationships/slideLayout" Target="../slideLayouts/slideLayout1.xml"/><Relationship Id="R1bf9be02fc034e49" Type="http://schemas.openxmlformats.org/officeDocument/2006/relationships/slideLayout" Target="../slideLayouts/slideLayout10.xml"/><Relationship Id="R2920e8adb74e4ef4" Type="http://schemas.openxmlformats.org/officeDocument/2006/relationships/slideLayout" Target="../slideLayouts/slideLayout11.xml"/><Relationship Id="R38575dfacf60429a" Type="http://schemas.openxmlformats.org/officeDocument/2006/relationships/slideLayout" Target="../slideLayouts/slideLayout2.xml"/><Relationship Id="R457931914e774ac2" Type="http://schemas.openxmlformats.org/officeDocument/2006/relationships/theme" Target="theme/theme2.xml"/><Relationship Id="R54e601f96ec04a5e" Type="http://schemas.openxmlformats.org/officeDocument/2006/relationships/slideLayout" Target="../slideLayouts/slideLayout6.xml"/><Relationship Id="R566d5dcb39b44a3d" Type="http://schemas.openxmlformats.org/officeDocument/2006/relationships/slideLayout" Target="../slideLayouts/slideLayout8.xml"/><Relationship Id="R6f7f5a8326334157" Type="http://schemas.openxmlformats.org/officeDocument/2006/relationships/slideLayout" Target="../slideLayouts/slideLayout7.xml"/><Relationship Id="R83da843a18e44347" Type="http://schemas.openxmlformats.org/officeDocument/2006/relationships/slideLayout" Target="../slideLayouts/slideLayout9.xml"/><Relationship Id="Rc721a27bafba4521" Type="http://schemas.openxmlformats.org/officeDocument/2006/relationships/slideLayout" Target="../slideLayouts/slideLayout3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CDADE0DF-F6B3-4030-9DD2-A59A7669E5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4DA7B56-B0F8-4E9E-94BB-6A6F91B647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D57953C-00F8-454E-980F-1CFE2241143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B65581A-4B75-4867-9474-EAF54B35B04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47DF970-04B2-4FB8-914D-2D9A1FBD2C0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9fd13de48c4998"/>
    <p:sldLayoutId xmlns:r="http://schemas.openxmlformats.org/officeDocument/2006/relationships" id="2147483650" r:id="R38575dfacf60429a"/>
    <p:sldLayoutId xmlns:r="http://schemas.openxmlformats.org/officeDocument/2006/relationships" id="2147483651" r:id="Rc721a27bafba4521"/>
    <p:sldLayoutId xmlns:r="http://schemas.openxmlformats.org/officeDocument/2006/relationships" id="2147483652" r:id="R00bf1d22986742c3"/>
    <p:sldLayoutId xmlns:r="http://schemas.openxmlformats.org/officeDocument/2006/relationships" id="2147483653" r:id="R0a80f9a9e31b4a11"/>
    <p:sldLayoutId xmlns:r="http://schemas.openxmlformats.org/officeDocument/2006/relationships" id="2147483654" r:id="R54e601f96ec04a5e"/>
    <p:sldLayoutId xmlns:r="http://schemas.openxmlformats.org/officeDocument/2006/relationships" id="2147483655" r:id="R6f7f5a8326334157"/>
    <p:sldLayoutId xmlns:r="http://schemas.openxmlformats.org/officeDocument/2006/relationships" id="2147483656" r:id="R566d5dcb39b44a3d"/>
    <p:sldLayoutId xmlns:r="http://schemas.openxmlformats.org/officeDocument/2006/relationships" id="2147483657" r:id="R83da843a18e44347"/>
    <p:sldLayoutId xmlns:r="http://schemas.openxmlformats.org/officeDocument/2006/relationships" id="2147483658" r:id="R1bf9be02fc034e49"/>
    <p:sldLayoutId xmlns:r="http://schemas.openxmlformats.org/officeDocument/2006/relationships" id="2147483659" r:id="R2920e8adb74e4ef4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85247c146937460e" Type="http://schemas.openxmlformats.org/officeDocument/2006/relationships/image" Target="../media/image.png"/><Relationship Id="Rcd690fa5554f4785" Type="http://schemas.openxmlformats.org/officeDocument/2006/relationships/notesSlide" Target="../notesSlides/notesSlide1.xml"/><Relationship Id="Rfbfb021dbb87474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4d5c11f22a1d43dd" Type="http://schemas.openxmlformats.org/officeDocument/2006/relationships/image" Target="../media/image2.png"/><Relationship Id="R8d71a4b2009b4428" Type="http://schemas.openxmlformats.org/officeDocument/2006/relationships/slideLayout" Target="../slideLayouts/slideLayout7.xml"/><Relationship Id="R94219e70357d4b21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114f7dda5e074dfd" Type="http://schemas.openxmlformats.org/officeDocument/2006/relationships/slideLayout" Target="../slideLayouts/slideLayout7.xml"/><Relationship Id="Rb066e757d4284db9" Type="http://schemas.openxmlformats.org/officeDocument/2006/relationships/image" Target="../media/image3.png"/><Relationship Id="Rdc4ed68fe11c43b1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58ff424b21264f68" Type="http://schemas.openxmlformats.org/officeDocument/2006/relationships/notesSlide" Target="../notesSlides/notesSlide4.xml"/><Relationship Id="Ra263d04d5156461e" Type="http://schemas.openxmlformats.org/officeDocument/2006/relationships/slideLayout" Target="../slideLayouts/slideLayout7.xml"/><Relationship Id="Rad7bc4dc5e7d4cf1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5fdac2c89ff14943" Type="http://schemas.openxmlformats.org/officeDocument/2006/relationships/slideLayout" Target="../slideLayouts/slideLayout7.xml"/><Relationship Id="Rd3188d5e1d084aa3" Type="http://schemas.openxmlformats.org/officeDocument/2006/relationships/image" Target="../media/image5.png"/><Relationship Id="Rfd68eca4566a4ab4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f26895bdd674efa" Type="http://schemas.openxmlformats.org/officeDocument/2006/relationships/slideLayout" Target="../slideLayouts/slideLayout7.xml"/><Relationship Id="R3baa596a9345481d" Type="http://schemas.openxmlformats.org/officeDocument/2006/relationships/image" Target="../media/image6.png"/><Relationship Id="Rd62b2d2bb7404edd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544b719f89a432b" Type="http://schemas.openxmlformats.org/officeDocument/2006/relationships/notesSlide" Target="../notesSlides/notesSlide7.xml"/><Relationship Id="R89c751b9f4d64a8a" Type="http://schemas.openxmlformats.org/officeDocument/2006/relationships/image" Target="../media/image7.png"/><Relationship Id="Raf2534527cf44e0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47202ddc0ef54c93" Type="http://schemas.openxmlformats.org/officeDocument/2006/relationships/slideLayout" Target="../slideLayouts/slideLayout7.xml"/><Relationship Id="Re00a8129d87541d4" Type="http://schemas.openxmlformats.org/officeDocument/2006/relationships/image" Target="../media/image8.png"/><Relationship Id="Re58fa695012b4ebd" Type="http://schemas.openxmlformats.org/officeDocument/2006/relationships/notesSlide" Target="../notesSlides/notesSlide8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4b51677213d44edd" Type="http://schemas.openxmlformats.org/officeDocument/2006/relationships/notesSlide" Target="../notesSlides/notesSlide9.xml"/><Relationship Id="R6a86a5af3faf454c" Type="http://schemas.openxmlformats.org/officeDocument/2006/relationships/slideLayout" Target="../slideLayouts/slideLayout7.xml"/><Relationship Id="Rc6a67d5bad5a4c62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765101f947a44c5" Type="http://schemas.openxmlformats.org/officeDocument/2006/relationships/slideLayout" Target="../slideLayouts/slideLayout7.xml"/><Relationship Id="R42468e6db51d4c9f" Type="http://schemas.openxmlformats.org/officeDocument/2006/relationships/image" Target="../media/image10.png"/><Relationship Id="R5428cdf8d61346d9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40537668494f49b8" Type="http://schemas.openxmlformats.org/officeDocument/2006/relationships/slideLayout" Target="../slideLayouts/slideLayout7.xml"/><Relationship Id="R5c225c3fc6f74851" Type="http://schemas.openxmlformats.org/officeDocument/2006/relationships/image" Target="../media/image11.png"/><Relationship Id="Rc3dbd3b01ab14521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51d83a0e65b43de" Type="http://schemas.openxmlformats.org/officeDocument/2006/relationships/image" Target="../media/image12.png"/><Relationship Id="Rd3fb5b0f110c4602" Type="http://schemas.openxmlformats.org/officeDocument/2006/relationships/slideLayout" Target="../slideLayouts/slideLayout7.xml"/><Relationship Id="Re1457abb022046c7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646161272bf47dc" Type="http://schemas.openxmlformats.org/officeDocument/2006/relationships/notesSlide" Target="../notesSlides/notesSlide13.xml"/><Relationship Id="Rb2f6e165a4b44f53" Type="http://schemas.openxmlformats.org/officeDocument/2006/relationships/image" Target="../media/image13.png"/><Relationship Id="Redf3f5b065094be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a193cde99da047ad" Type="http://schemas.openxmlformats.org/officeDocument/2006/relationships/notesSlide" Target="../notesSlides/notesSlide14.xml"/><Relationship Id="Rd0a78d61d7004399" Type="http://schemas.openxmlformats.org/officeDocument/2006/relationships/image" Target="../media/image14.png"/><Relationship Id="Rde7fe07f02d545b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1586bce23c0649f9" Type="http://schemas.openxmlformats.org/officeDocument/2006/relationships/image" Target="../media/image15.png"/><Relationship Id="Ra48d18e14f924fa1" Type="http://schemas.openxmlformats.org/officeDocument/2006/relationships/slideLayout" Target="../slideLayouts/slideLayout7.xml"/><Relationship Id="Rac3c0a0d54344bc0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226630ae00054810" Type="http://schemas.openxmlformats.org/officeDocument/2006/relationships/image" Target="../media/image16.png"/><Relationship Id="R5bd10f0ebfcf4135" Type="http://schemas.openxmlformats.org/officeDocument/2006/relationships/slideLayout" Target="../slideLayouts/slideLayout7.xml"/><Relationship Id="Red81064627064a09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41a514352ad45aa" Type="http://schemas.openxmlformats.org/officeDocument/2006/relationships/notesSlide" Target="../notesSlides/notesSlide17.xml"/><Relationship Id="R661d09f97dce4834" Type="http://schemas.openxmlformats.org/officeDocument/2006/relationships/image" Target="../media/image17.png"/><Relationship Id="Rf27d0169b76742a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597ed75f51ca446e" Type="http://schemas.openxmlformats.org/officeDocument/2006/relationships/notesSlide" Target="../notesSlides/notesSlide18.xml"/><Relationship Id="Rc2b779bb3e7544a4" Type="http://schemas.openxmlformats.org/officeDocument/2006/relationships/image" Target="../media/image18.png"/><Relationship Id="Rfc92c3f738d14e3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68e6b6e201e94ee3" Type="http://schemas.openxmlformats.org/officeDocument/2006/relationships/slideLayout" Target="../slideLayouts/slideLayout7.xml"/><Relationship Id="R7a9b38c8b04843a5" Type="http://schemas.openxmlformats.org/officeDocument/2006/relationships/notesSlide" Target="../notesSlides/notesSlide19.xml"/><Relationship Id="R874b17dc1d0a4bae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8a1a40e930a41f6" Type="http://schemas.openxmlformats.org/officeDocument/2006/relationships/notesSlide" Target="../notesSlides/notesSlide20.xml"/><Relationship Id="R1d6a80d5f2a7415b" Type="http://schemas.openxmlformats.org/officeDocument/2006/relationships/image" Target="../media/image20.png"/><Relationship Id="R9291ec2730dc465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79e7a882b7946ab" Type="http://schemas.openxmlformats.org/officeDocument/2006/relationships/slideLayout" Target="../slideLayouts/slideLayout1.xml"/><Relationship Id="Ra47c5029f6a441f0" Type="http://schemas.openxmlformats.org/officeDocument/2006/relationships/notesSlide" Target="../notesSlides/notesSlide21.xml"/><Relationship Id="Re7c45d7a6d414fb2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3b472295dc384eb3" Type="http://schemas.openxmlformats.org/officeDocument/2006/relationships/slideLayout" Target="../slideLayouts/slideLayout1.xml"/><Relationship Id="R4b48bc6e305d4fcb" Type="http://schemas.openxmlformats.org/officeDocument/2006/relationships/image" Target="../media/image22.png"/><Relationship Id="Rb37b6628ee9e4278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Proportion problems and repair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L016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Select and justify a proportion method. Diagnose whether the given amount is a total, a share or a difference.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6AFB1BA-63DA-41C4-9821-FFFCF78C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0A2E23E-4CB0-4624-A073-CD914F7E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108369C-0A66-4FC9-8C0B-CFF5AC88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A64FAEC-C0ED-4E23-BAB4-2D66590D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2D6292B-FF14-4E15-B4D9-CFAFA0452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8199635-52E6-4C02-923F-A144AC05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9A7973B-E282-4989-B8E9-66586910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Share 40 in the ratio 3:5.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6CC3CD-825A-4FC5-8AB0-7B5A77AF9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Four servings use 200 g. Find the amount for six servings.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BFADAE0-FEDC-4C71-BB21-5861654D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£/kg for 500 g costing £2.50.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0821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total 35 shared 2:5 gives parts of 5, hence 10 and 25. Now share 56 in ratio 3:4.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A:B=2:5 and B=30 gives one part 6, so A=12. Now A:B=3:7 and A=15. Find B.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A:B=2:5 and B−A=12 gives one part 4. Now A:B=3:5 and B−A=14. Find both.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4 servings need 300 g; 10 need 750 g. Now 6 servings need 450 g. Find the amount for 8.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F2841-5EFD-4A7B-B20F-A4C53D25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0A698B8-577B-4F10-8331-2B81FC68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483129-B431-4784-88A6-CFED0155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B970C97-30F2-46A9-8254-F18B3F45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48669FC0-3BDA-44E5-8A5F-97F05F77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8D3CFB2-15FB-40A4-A634-93360916C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6115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A:B=2:5; B exceeds A by 12. One part? A 12÷7, B 12÷3, C 12÷5.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A:B=2:3, find A when (i) total=40 (ii) B=30 (iii) B−A=8. Explain the different divisors.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Share £72 in ratio 5:4. Then find both shares for 5:4 when their difference is £12.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drink uses syrup:water=1:4. Make 1.5 litres. You have 250 ml syrup. Is it enough?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Need 300 ml syrup and 1200 ml water; short by 50 ml.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A:B=2:3 and B:C=4:5. Can you write A:C=2:5? Repair the claim.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recipe is doubled but only the flour is doubled. Is it the same recipe? Explain using a ratio example.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F8710C6-744D-4DED-A876-D66DAA90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DDA6457-428F-43FE-915C-261B33EC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A5E386-F39D-478E-AC6C-85B82F73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51EC3C6-B526-4874-BFCD-C57675E6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A9A1AC9-8E31-48B2-B08C-CDFE63ED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4774A4F-889C-4537-9E52-673A806A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EC434A47-9639-4601-A184-FFE5DA8C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D7D8C9CD-632B-480B-8745-2A4BC726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754C3576-B061-4852-8A2B-69AAB2EA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F77C93DD-2442-4CA2-86E1-E6208CD4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First share: 56 in ratio 3:4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A:B=3:7, A=15. Find B.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A:B=3:5, difference 14. Find A.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7168CA4B-A3CC-4814-9435-A3B2358C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187BB955-4272-4C85-A7F2-99E81308F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Grams for 8 if 6 need 450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Millilitres in 1.5 litres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£/kg for 250 g costing £1.20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8536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A:B=4:7 and B−A=18. Find A and B with a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Five servings need 350 g. Find the amount for eight, showing a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EE95FD4-D443-4C6D-A97A-3DA875B3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A70132-0104-491A-BBD1-D1BC43E8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C5E6BBE-6D17-4A44-BD07-4FEA8DC4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9FFEE6E-C7DE-4BFE-8290-EA75F9B6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6DAAF27-D56F-46AD-9771-7D80816D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4A38CB6-6FB3-489D-B190-97FE2FF6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L017: Algebraic language and substitution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44BC968-5C2E-4224-8327-5C522B30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4578DD0-73D6-4398-8249-A0A58106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433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63622-C27E-4603-B723-C7F1D6E2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F2B353-8871-4738-984E-5710DF5F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7DB491-4BDC-49BC-808E-753EE0F3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Four workers complete a job in 15 hours at constant rate. How long would six workers take?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F0DAB8-0195-4E61-B5E2-5039D23F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62CF7-4A34-459B-A7AE-DC5B912D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L016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290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5852D-8044-44B8-8A03-88969809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14001-1F02-4B0E-86B0-109D8DB3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FD8AFA-F341-4628-AF89-1404B077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why doubling workers may fail to halve time in a real job.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5DADD-AC84-4132-AD2A-1A40240B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78BF9-C9B0-427A-9459-4F8DE83D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L016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20048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L016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Proportion problems and repair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Select and justify a proportion method. Diagnose whether the given amount is a total, a share or a difference.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Four workers complete a job in 15 hours at constant rate. How long would six workers take?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Explain why doubling workers may fail to halve time in a real job.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2026-09-29T11:20:33.4620000Z</dcterms:created>
  <dcterms:modified xsi:type="dcterms:W3CDTF">2026-09-29T11:20:33.4620000Z</dcterms:modified>
</coreProperties>
</file>