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1ede1f370a2c4e23" Type="http://schemas.openxmlformats.org/officeDocument/2006/relationships/officeDocument" Target="ppt/presentation.xml"/><Relationship Id="R2723af9bd5874756" Type="http://schemas.openxmlformats.org/officeDocument/2006/relationships/extended-properties" Target="docProps/app.xml"/><Relationship Id="R97da3c1f7fca476e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a608e7d644459c"/>
  </p:sldMasterIdLst>
  <p:notesMasterIdLst>
    <p:notesMasterId xmlns:r="http://schemas.openxmlformats.org/officeDocument/2006/relationships" r:id="Rd7bf19db991b4ae1"/>
  </p:notesMasterIdLst>
  <p:sldIdLst>
    <p:sldId xmlns:r="http://schemas.openxmlformats.org/officeDocument/2006/relationships" id="256" r:id="Raa1ca739f87d4c79"/>
    <p:sldId xmlns:r="http://schemas.openxmlformats.org/officeDocument/2006/relationships" id="257" r:id="R768563655de44b32"/>
    <p:sldId xmlns:r="http://schemas.openxmlformats.org/officeDocument/2006/relationships" id="258" r:id="R784e790a3f704cef"/>
    <p:sldId xmlns:r="http://schemas.openxmlformats.org/officeDocument/2006/relationships" id="259" r:id="Rb989c4618fbb4330"/>
    <p:sldId xmlns:r="http://schemas.openxmlformats.org/officeDocument/2006/relationships" id="260" r:id="R03be5c78b9e846bd"/>
    <p:sldId xmlns:r="http://schemas.openxmlformats.org/officeDocument/2006/relationships" id="261" r:id="Ref3f14292a33426c"/>
    <p:sldId xmlns:r="http://schemas.openxmlformats.org/officeDocument/2006/relationships" id="262" r:id="Raac8c601805d41b4"/>
    <p:sldId xmlns:r="http://schemas.openxmlformats.org/officeDocument/2006/relationships" id="263" r:id="Rb67904c59ce24c71"/>
    <p:sldId xmlns:r="http://schemas.openxmlformats.org/officeDocument/2006/relationships" id="264" r:id="R9441d893ac6f44fc"/>
    <p:sldId xmlns:r="http://schemas.openxmlformats.org/officeDocument/2006/relationships" id="265" r:id="R484e234516a24ebe"/>
    <p:sldId xmlns:r="http://schemas.openxmlformats.org/officeDocument/2006/relationships" id="266" r:id="R4a93cef96a01497c"/>
    <p:sldId xmlns:r="http://schemas.openxmlformats.org/officeDocument/2006/relationships" id="267" r:id="R0e7e8ae2845d4b94"/>
    <p:sldId xmlns:r="http://schemas.openxmlformats.org/officeDocument/2006/relationships" id="268" r:id="Rb3e2f92951d34069"/>
    <p:sldId xmlns:r="http://schemas.openxmlformats.org/officeDocument/2006/relationships" id="269" r:id="R1346d8d4e8484795"/>
    <p:sldId xmlns:r="http://schemas.openxmlformats.org/officeDocument/2006/relationships" id="270" r:id="R2719e0d6b59a4cb3"/>
    <p:sldId xmlns:r="http://schemas.openxmlformats.org/officeDocument/2006/relationships" id="271" r:id="R71328b8049ff4837"/>
    <p:sldId xmlns:r="http://schemas.openxmlformats.org/officeDocument/2006/relationships" id="272" r:id="R69d26c706963478a"/>
    <p:sldId xmlns:r="http://schemas.openxmlformats.org/officeDocument/2006/relationships" id="273" r:id="Rc95d0ad5e6534a33"/>
    <p:sldId xmlns:r="http://schemas.openxmlformats.org/officeDocument/2006/relationships" id="274" r:id="R710c646624bc4be9"/>
    <p:sldId xmlns:r="http://schemas.openxmlformats.org/officeDocument/2006/relationships" id="275" r:id="Rf9795e49213e4bd2"/>
    <p:sldId xmlns:r="http://schemas.openxmlformats.org/officeDocument/2006/relationships" id="276" r:id="R9a507b8261e943cf"/>
    <p:sldId xmlns:r="http://schemas.openxmlformats.org/officeDocument/2006/relationships" id="277" r:id="R0705c60c058c4619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3be5c78b9e846bd" Type="http://schemas.openxmlformats.org/officeDocument/2006/relationships/slide" Target="slides/slide5.xml"/><Relationship Id="R0705c60c058c4619" Type="http://schemas.openxmlformats.org/officeDocument/2006/relationships/slide" Target="slides/slide22.xml"/><Relationship Id="R0e7e8ae2845d4b94" Type="http://schemas.openxmlformats.org/officeDocument/2006/relationships/slide" Target="slides/slide12.xml"/><Relationship Id="R1346d8d4e8484795" Type="http://schemas.openxmlformats.org/officeDocument/2006/relationships/slide" Target="slides/slide14.xml"/><Relationship Id="R19fde2c312154c1f" Type="http://schemas.openxmlformats.org/officeDocument/2006/relationships/theme" Target="theme/theme1.xml"/><Relationship Id="R2719e0d6b59a4cb3" Type="http://schemas.openxmlformats.org/officeDocument/2006/relationships/slide" Target="slides/slide15.xml"/><Relationship Id="R2b7427ef7bb34d9b" Type="http://schemas.openxmlformats.org/officeDocument/2006/relationships/presProps" Target="presProps.xml"/><Relationship Id="R3ba608e7d644459c" Type="http://schemas.openxmlformats.org/officeDocument/2006/relationships/slideMaster" Target="slideMasters/slideMaster1.xml"/><Relationship Id="R484e234516a24ebe" Type="http://schemas.openxmlformats.org/officeDocument/2006/relationships/slide" Target="slides/slide10.xml"/><Relationship Id="R4a93cef96a01497c" Type="http://schemas.openxmlformats.org/officeDocument/2006/relationships/slide" Target="slides/slide11.xml"/><Relationship Id="R686843d29ec94f95" Type="http://schemas.openxmlformats.org/officeDocument/2006/relationships/viewProps" Target="viewProps.xml"/><Relationship Id="R69d26c706963478a" Type="http://schemas.openxmlformats.org/officeDocument/2006/relationships/slide" Target="slides/slide17.xml"/><Relationship Id="R710c646624bc4be9" Type="http://schemas.openxmlformats.org/officeDocument/2006/relationships/slide" Target="slides/slide19.xml"/><Relationship Id="R71328b8049ff4837" Type="http://schemas.openxmlformats.org/officeDocument/2006/relationships/slide" Target="slides/slide16.xml"/><Relationship Id="R768563655de44b32" Type="http://schemas.openxmlformats.org/officeDocument/2006/relationships/slide" Target="slides/slide2.xml"/><Relationship Id="R784e790a3f704cef" Type="http://schemas.openxmlformats.org/officeDocument/2006/relationships/slide" Target="slides/slide3.xml"/><Relationship Id="R9441d893ac6f44fc" Type="http://schemas.openxmlformats.org/officeDocument/2006/relationships/slide" Target="slides/slide9.xml"/><Relationship Id="R9a507b8261e943cf" Type="http://schemas.openxmlformats.org/officeDocument/2006/relationships/slide" Target="slides/slide21.xml"/><Relationship Id="Raa1ca739f87d4c79" Type="http://schemas.openxmlformats.org/officeDocument/2006/relationships/slide" Target="slides/slide1.xml"/><Relationship Id="Raac8c601805d41b4" Type="http://schemas.openxmlformats.org/officeDocument/2006/relationships/slide" Target="slides/slide7.xml"/><Relationship Id="Rb3e2f92951d34069" Type="http://schemas.openxmlformats.org/officeDocument/2006/relationships/slide" Target="slides/slide13.xml"/><Relationship Id="Rb4c1c23df8dc40b0" Type="http://schemas.openxmlformats.org/officeDocument/2006/relationships/tableStyles" Target="tableStyles.xml"/><Relationship Id="Rb67904c59ce24c71" Type="http://schemas.openxmlformats.org/officeDocument/2006/relationships/slide" Target="slides/slide8.xml"/><Relationship Id="Rb989c4618fbb4330" Type="http://schemas.openxmlformats.org/officeDocument/2006/relationships/slide" Target="slides/slide4.xml"/><Relationship Id="Rc95d0ad5e6534a33" Type="http://schemas.openxmlformats.org/officeDocument/2006/relationships/slide" Target="slides/slide18.xml"/><Relationship Id="Rd7bf19db991b4ae1" Type="http://schemas.openxmlformats.org/officeDocument/2006/relationships/notesMaster" Target="notesMasters/notesMaster1.xml"/><Relationship Id="Ref3f14292a33426c" Type="http://schemas.openxmlformats.org/officeDocument/2006/relationships/slide" Target="slides/slide6.xml"/><Relationship Id="Rf9795e49213e4bd2" Type="http://schemas.openxmlformats.org/officeDocument/2006/relationships/slide" Target="slides/slide20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962e58c81894414f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6a98fa845e2a4c42" Type="http://schemas.openxmlformats.org/officeDocument/2006/relationships/slide" Target="../slides/slide1.xml"/><Relationship Id="Rf72ceaa198184873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cb8f15e1e3c84467" Type="http://schemas.openxmlformats.org/officeDocument/2006/relationships/notesMaster" Target="../notesMasters/notesMaster1.xml"/><Relationship Id="Rf74c1a25f59a484a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78e2838dba16405b" Type="http://schemas.openxmlformats.org/officeDocument/2006/relationships/notesMaster" Target="../notesMasters/notesMaster1.xml"/><Relationship Id="Rfdfd0aef692a4668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16bf9ab450374cd6" Type="http://schemas.openxmlformats.org/officeDocument/2006/relationships/slide" Target="../slides/slide4.xml"/><Relationship Id="R50190973ed13442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60c12cb934fb46a0" Type="http://schemas.openxmlformats.org/officeDocument/2006/relationships/slide" Target="../slides/slide5.xml"/><Relationship Id="R6bc9dee85c454d99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a1a618f3208f4822" Type="http://schemas.openxmlformats.org/officeDocument/2006/relationships/notesMaster" Target="../notesMasters/notesMaster1.xml"/><Relationship Id="Rddfef43fcd444ca9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0a54a802482e4734" Type="http://schemas.openxmlformats.org/officeDocument/2006/relationships/slide" Target="../slides/slide7.xml"/><Relationship Id="R6885e0ebcb2c42c5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550ae1e95cf848d6" Type="http://schemas.openxmlformats.org/officeDocument/2006/relationships/notesMaster" Target="../notesMasters/notesMaster1.xml"/><Relationship Id="R8eeaa417c63a4fbc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1c42cd8b8ab44b1c" Type="http://schemas.openxmlformats.org/officeDocument/2006/relationships/notesMaster" Target="../notesMasters/notesMaster1.xml"/><Relationship Id="Rb390a1e6dfb64a81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75c83751fae44a8d" Type="http://schemas.openxmlformats.org/officeDocument/2006/relationships/slide" Target="../slides/slide10.xml"/><Relationship Id="Rb3a4cda22bc44ef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9f1072669bf9412c" Type="http://schemas.openxmlformats.org/officeDocument/2006/relationships/notesMaster" Target="../notesMasters/notesMaster1.xml"/><Relationship Id="Rcb32e629a46e44ea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6dbc7aa267f14c81" Type="http://schemas.openxmlformats.org/officeDocument/2006/relationships/slide" Target="../slides/slide12.xml"/><Relationship Id="Rc683504724774b88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0191ee84828145e0" Type="http://schemas.openxmlformats.org/officeDocument/2006/relationships/slide" Target="../slides/slide13.xml"/><Relationship Id="Rd0ce813981544c0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0edeab2d583a465e" Type="http://schemas.openxmlformats.org/officeDocument/2006/relationships/slide" Target="../slides/slide14.xml"/><Relationship Id="R424e45fe950b4d9f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52c506d3718c4616" Type="http://schemas.openxmlformats.org/officeDocument/2006/relationships/slide" Target="../slides/slide15.xml"/><Relationship Id="R63414b861c874044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43f33f5101bd4269" Type="http://schemas.openxmlformats.org/officeDocument/2006/relationships/slide" Target="../slides/slide16.xml"/><Relationship Id="Rd2ece33efc75425a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22686de052824927" Type="http://schemas.openxmlformats.org/officeDocument/2006/relationships/notesMaster" Target="../notesMasters/notesMaster1.xml"/><Relationship Id="R47baf783712b40c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d60ae71ad6914c1d" Type="http://schemas.openxmlformats.org/officeDocument/2006/relationships/slide" Target="../slides/slide18.xml"/><Relationship Id="Rfd80969e8dac4527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a7452745105042c9" Type="http://schemas.openxmlformats.org/officeDocument/2006/relationships/notesMaster" Target="../notesMasters/notesMaster1.xml"/><Relationship Id="Rac42cb19b46c4f7e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5e0c74523ad1465f" Type="http://schemas.openxmlformats.org/officeDocument/2006/relationships/slide" Target="../slides/slide20.xml"/><Relationship Id="Ra4a886c37eec441f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2dfbea432593411b" Type="http://schemas.openxmlformats.org/officeDocument/2006/relationships/slide" Target="../slides/slide21.xml"/><Relationship Id="Rc7f7cfe9b6fd410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4a7446ded189477f" Type="http://schemas.openxmlformats.org/officeDocument/2006/relationships/notesMaster" Target="../notesMasters/notesMaster1.xml"/><Relationship Id="R77f1cfd4d2584e48" Type="http://schemas.openxmlformats.org/officeDocument/2006/relationships/slide" Target="../slides/slide2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f15a211f4f2f494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2ddba373a64b4ed0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baf323c50b914a5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eca87f10f7984193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469c1cf29f7a4c35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53da151844704e66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d76c6ca5c1d14e5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de29894c2ebb4d2c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75a3469655e34ddb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58c205c7a53d4def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21a3d0a9c40749f4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A24FFF0-F663-475E-963A-C27DBA2F4C2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BC9C157-4D73-4DDE-9EEC-89AFF1F9DE2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5EF0D9B-97C7-4B17-84F6-5A67EB058B3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A35BC61-4F86-4512-8697-2BEC1C1B26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8E3C9E2-E8AB-4637-A211-784688E14FA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2F2AF30-5690-4342-A06D-2E89C8B508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66EDE78-0D3B-49F5-9519-D7B1D10FABC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3F7A044-B3E5-41F7-AE8D-27544EA920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CA1466A-7E0A-495A-AE21-515E7214C77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E59956F-AD26-4166-B29C-8FEC045DAD9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5A0FFC3-6795-4E8C-AE28-FF1C226E4F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D1261F4-7E34-49AA-A874-196CFB7A3A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5669ACB-C661-4B20-B599-3301CF8F28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CBB5AF1-D3CD-45C1-82AF-6E97ACBD2FD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2EDAB55-99BC-478C-907C-228C708C5DF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9288D6B-EE4F-4D48-A6B7-089A3A2DCE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EA6DE96-BA5D-4A6C-8FAD-DD3BF6F9607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0BFAFC6-A4AC-4D10-9C54-848E61875DD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DB656FA-1CF2-4536-B021-EE7787602E2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8287BCF-ADED-4B39-AF5A-7C8B735808C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F377028E-820F-4F5A-8FF9-1092AD0D222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B2D8540-37EB-4E7A-8A00-A7ED5DF3C6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7AAD7A66-8601-4DCE-A080-40D62CAACD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2E27D43-F9F4-466B-A7C7-92749DA5E81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AEA14FEE-E2CF-487D-A419-82EF37A7DF1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640D104D-C6A9-4D3E-A4D2-AF7E1558C827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C847A06A-847C-48F8-A32A-C892EFEC09D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623D67D-FDCC-4844-AEF8-40C1477DE8F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25435F12-2BE8-4A45-AFF1-369C4DDC39A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9531921-A972-44DF-91AA-E3B2E74D93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B16C690-2311-4C42-947D-BA55C12E73F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7A31FC4D-B70B-465D-BD88-141B83366A4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6B22FB66-A36F-42D2-BB28-1C655D2D53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4945E0F-BAD4-48E8-B126-F2C8066A49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7A9E40CE-585A-4FA6-9B50-D6258240840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063DD511-F077-45D4-B193-F4C0A50FDE4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0DAB2DA-98E8-4AFE-96BF-D084EF9B85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824C4E1-DEDE-4A0A-8CC3-C8AD78A73A8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45B3925-936E-4314-891A-718926C654D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1350E54-0DA4-4276-9144-D8E1944C4E2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06BB15C-1BCB-493C-8D60-95E3F622911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DA1E34E-4842-4C86-A990-F1528253F30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6E3441C-101E-4757-B28F-3C9329FECE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A36B7200-782D-480E-AA78-2F5BC9C7259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DB6F71C-9A5F-459B-9C12-0FD39C9260F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17D7C75-09FB-44A2-A6E3-8BFA2FF170E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129FE88-6B46-4D25-B665-970B5DEF566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0123C533-9B26-4CBF-BCB0-5D3863EB82E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87245BD-4CC8-4C42-94A8-49A6512BC64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F3615B0-D0E2-4309-911B-67FDDF3843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50FB421-D6D6-4122-90C6-CF246EC1555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68CD4A1-08CA-42AF-9869-EEC51465E0D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4B0B066-C879-4376-8730-5FB3B34EBD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66A8CB8-4625-4DC3-A175-E788874CBA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2D6063D6-3DEB-4C71-A888-E05472EDB6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8C2218A-43A6-4EE5-974E-847635F3D9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6F941FE-6B45-46FA-94CB-549C8DFAC2D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B46751E-93EF-4C8F-A5D0-4BF66E51952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19d61b11adb44815" Type="http://schemas.openxmlformats.org/officeDocument/2006/relationships/slideLayout" Target="../slideLayouts/slideLayout9.xml"/><Relationship Id="R2177371bbd804c79" Type="http://schemas.openxmlformats.org/officeDocument/2006/relationships/slideLayout" Target="../slideLayouts/slideLayout6.xml"/><Relationship Id="R23e0c0ad97c74595" Type="http://schemas.openxmlformats.org/officeDocument/2006/relationships/slideLayout" Target="../slideLayouts/slideLayout8.xml"/><Relationship Id="R5a50fbe1dae3430f" Type="http://schemas.openxmlformats.org/officeDocument/2006/relationships/slideLayout" Target="../slideLayouts/slideLayout4.xml"/><Relationship Id="R91aa342190d04c93" Type="http://schemas.openxmlformats.org/officeDocument/2006/relationships/slideLayout" Target="../slideLayouts/slideLayout3.xml"/><Relationship Id="R95aa6a3ab5ea48f7" Type="http://schemas.openxmlformats.org/officeDocument/2006/relationships/slideLayout" Target="../slideLayouts/slideLayout11.xml"/><Relationship Id="R98eab86b6b1c4ccb" Type="http://schemas.openxmlformats.org/officeDocument/2006/relationships/slideLayout" Target="../slideLayouts/slideLayout1.xml"/><Relationship Id="Ra94203e077c34db1" Type="http://schemas.openxmlformats.org/officeDocument/2006/relationships/slideLayout" Target="../slideLayouts/slideLayout2.xml"/><Relationship Id="Rb7b68e28422c4166" Type="http://schemas.openxmlformats.org/officeDocument/2006/relationships/theme" Target="theme/theme2.xml"/><Relationship Id="Rbd4e095ce2634e21" Type="http://schemas.openxmlformats.org/officeDocument/2006/relationships/slideLayout" Target="../slideLayouts/slideLayout10.xml"/><Relationship Id="Rcb227825757c4717" Type="http://schemas.openxmlformats.org/officeDocument/2006/relationships/slideLayout" Target="../slideLayouts/slideLayout5.xml"/><Relationship Id="Ref14b305dab64a67" Type="http://schemas.openxmlformats.org/officeDocument/2006/relationships/slideLayout" Target="../slideLayouts/slideLayout7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C90CCE8E-273B-4062-8AE9-29DD331B4D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C5EF2B6-3C50-46B7-953B-261B345C26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EB24095-89EB-41C3-A8A6-0E59B5ED4F6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BDEE455-C46E-4E6A-AB61-06DB856F5A1A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4F56CE9-2522-49AE-953B-FE065F17B87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eab86b6b1c4ccb"/>
    <p:sldLayoutId xmlns:r="http://schemas.openxmlformats.org/officeDocument/2006/relationships" id="2147483650" r:id="Ra94203e077c34db1"/>
    <p:sldLayoutId xmlns:r="http://schemas.openxmlformats.org/officeDocument/2006/relationships" id="2147483651" r:id="R91aa342190d04c93"/>
    <p:sldLayoutId xmlns:r="http://schemas.openxmlformats.org/officeDocument/2006/relationships" id="2147483652" r:id="R5a50fbe1dae3430f"/>
    <p:sldLayoutId xmlns:r="http://schemas.openxmlformats.org/officeDocument/2006/relationships" id="2147483653" r:id="Rcb227825757c4717"/>
    <p:sldLayoutId xmlns:r="http://schemas.openxmlformats.org/officeDocument/2006/relationships" id="2147483654" r:id="R2177371bbd804c79"/>
    <p:sldLayoutId xmlns:r="http://schemas.openxmlformats.org/officeDocument/2006/relationships" id="2147483655" r:id="Ref14b305dab64a67"/>
    <p:sldLayoutId xmlns:r="http://schemas.openxmlformats.org/officeDocument/2006/relationships" id="2147483656" r:id="R23e0c0ad97c74595"/>
    <p:sldLayoutId xmlns:r="http://schemas.openxmlformats.org/officeDocument/2006/relationships" id="2147483657" r:id="R19d61b11adb44815"/>
    <p:sldLayoutId xmlns:r="http://schemas.openxmlformats.org/officeDocument/2006/relationships" id="2147483658" r:id="Rbd4e095ce2634e21"/>
    <p:sldLayoutId xmlns:r="http://schemas.openxmlformats.org/officeDocument/2006/relationships" id="2147483659" r:id="R95aa6a3ab5ea48f7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6380269f7f548ba" Type="http://schemas.openxmlformats.org/officeDocument/2006/relationships/notesSlide" Target="../notesSlides/notesSlide1.xml"/><Relationship Id="R42ab473a1ea84238" Type="http://schemas.openxmlformats.org/officeDocument/2006/relationships/image" Target="../media/image.png"/><Relationship Id="R6b7c6344cbb94e0e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46fea91f42834027" Type="http://schemas.openxmlformats.org/officeDocument/2006/relationships/slideLayout" Target="../slideLayouts/slideLayout7.xml"/><Relationship Id="Rda7cc6894b2d4e50" Type="http://schemas.openxmlformats.org/officeDocument/2006/relationships/image" Target="../media/image2.png"/><Relationship Id="Rfbffad2f749540dd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78e0b5c708694697" Type="http://schemas.openxmlformats.org/officeDocument/2006/relationships/slideLayout" Target="../slideLayouts/slideLayout7.xml"/><Relationship Id="Rcdfe8cd5408d4bf1" Type="http://schemas.openxmlformats.org/officeDocument/2006/relationships/notesSlide" Target="../notesSlides/notesSlide3.xml"/><Relationship Id="Rd1162cbb08ea4667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2a1961aeb7824175" Type="http://schemas.openxmlformats.org/officeDocument/2006/relationships/notesSlide" Target="../notesSlides/notesSlide4.xml"/><Relationship Id="R53b1cd5feef849a7" Type="http://schemas.openxmlformats.org/officeDocument/2006/relationships/image" Target="../media/image4.png"/><Relationship Id="Rf5e642115d7c4455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0fbbac47a5b74935" Type="http://schemas.openxmlformats.org/officeDocument/2006/relationships/image" Target="../media/image5.png"/><Relationship Id="R445f17e65a064675" Type="http://schemas.openxmlformats.org/officeDocument/2006/relationships/notesSlide" Target="../notesSlides/notesSlide5.xml"/><Relationship Id="R51e51ac6dbe7433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032fc8bab6794a65" Type="http://schemas.openxmlformats.org/officeDocument/2006/relationships/notesSlide" Target="../notesSlides/notesSlide6.xml"/><Relationship Id="R345ada6ac6f04297" Type="http://schemas.openxmlformats.org/officeDocument/2006/relationships/slideLayout" Target="../slideLayouts/slideLayout7.xml"/><Relationship Id="Rd56cfd6db41f4c1d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14ae6c8420a94c15" Type="http://schemas.openxmlformats.org/officeDocument/2006/relationships/image" Target="../media/image7.png"/><Relationship Id="R31ca1518f3604fee" Type="http://schemas.openxmlformats.org/officeDocument/2006/relationships/notesSlide" Target="../notesSlides/notesSlide7.xml"/><Relationship Id="R7a43421eb08a496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ce1b0dd71a049ad" Type="http://schemas.openxmlformats.org/officeDocument/2006/relationships/notesSlide" Target="../notesSlides/notesSlide8.xml"/><Relationship Id="R69bd119222b841e9" Type="http://schemas.openxmlformats.org/officeDocument/2006/relationships/slideLayout" Target="../slideLayouts/slideLayout7.xml"/><Relationship Id="R885429ee3bc447d8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1999711ff92f4e37" Type="http://schemas.openxmlformats.org/officeDocument/2006/relationships/image" Target="../media/image9.png"/><Relationship Id="R8ff8283fde0b49f6" Type="http://schemas.openxmlformats.org/officeDocument/2006/relationships/notesSlide" Target="../notesSlides/notesSlide9.xml"/><Relationship Id="Rb4763a298d2e445d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3d5ca566a4884c67" Type="http://schemas.openxmlformats.org/officeDocument/2006/relationships/image" Target="../media/image10.png"/><Relationship Id="R8871bbe2b1bf44b2" Type="http://schemas.openxmlformats.org/officeDocument/2006/relationships/notesSlide" Target="../notesSlides/notesSlide10.xml"/><Relationship Id="Rce6afaaae28b457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7f3833de31164e0e" Type="http://schemas.openxmlformats.org/officeDocument/2006/relationships/slideLayout" Target="../slideLayouts/slideLayout7.xml"/><Relationship Id="Rccea6caf2adc406d" Type="http://schemas.openxmlformats.org/officeDocument/2006/relationships/notesSlide" Target="../notesSlides/notesSlide11.xml"/><Relationship Id="Ree92bdff6ff545b2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bdb4e86d3cd4956" Type="http://schemas.openxmlformats.org/officeDocument/2006/relationships/notesSlide" Target="../notesSlides/notesSlide12.xml"/><Relationship Id="R9c78cac48ac540fd" Type="http://schemas.openxmlformats.org/officeDocument/2006/relationships/slideLayout" Target="../slideLayouts/slideLayout7.xml"/><Relationship Id="Rf5b80f6dbbb0420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1ae2f3e5473b43e3" Type="http://schemas.openxmlformats.org/officeDocument/2006/relationships/slideLayout" Target="../slideLayouts/slideLayout7.xml"/><Relationship Id="R7410d24ef9b54ac1" Type="http://schemas.openxmlformats.org/officeDocument/2006/relationships/notesSlide" Target="../notesSlides/notesSlide13.xml"/><Relationship Id="Rcde3c97185bd4380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5342328f4aed4c96" Type="http://schemas.openxmlformats.org/officeDocument/2006/relationships/notesSlide" Target="../notesSlides/notesSlide14.xml"/><Relationship Id="R5da065df8c724b1f" Type="http://schemas.openxmlformats.org/officeDocument/2006/relationships/slideLayout" Target="../slideLayouts/slideLayout7.xml"/><Relationship Id="Rc14d8e0610964ddc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3f6d2aa2f49a4cfe" Type="http://schemas.openxmlformats.org/officeDocument/2006/relationships/slideLayout" Target="../slideLayouts/slideLayout7.xml"/><Relationship Id="R6a90bdeaef4842b8" Type="http://schemas.openxmlformats.org/officeDocument/2006/relationships/image" Target="../media/image15.png"/><Relationship Id="Rfc98b5e9e94c4ed4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24f504f8960b4e1c" Type="http://schemas.openxmlformats.org/officeDocument/2006/relationships/image" Target="../media/image16.png"/><Relationship Id="Rcd4f824e6bad4747" Type="http://schemas.openxmlformats.org/officeDocument/2006/relationships/notesSlide" Target="../notesSlides/notesSlide16.xml"/><Relationship Id="Rd1262362519c431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17d23f9f6eda424c" Type="http://schemas.openxmlformats.org/officeDocument/2006/relationships/image" Target="../media/image17.png"/><Relationship Id="Rd5e97c61a8bb4e78" Type="http://schemas.openxmlformats.org/officeDocument/2006/relationships/slideLayout" Target="../slideLayouts/slideLayout7.xml"/><Relationship Id="Rd77aeb18f9644a04" Type="http://schemas.openxmlformats.org/officeDocument/2006/relationships/notesSlide" Target="../notesSlides/notesSlide1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27d47bcd1b164de5" Type="http://schemas.openxmlformats.org/officeDocument/2006/relationships/image" Target="../media/image18.png"/><Relationship Id="R393b58edbb834dae" Type="http://schemas.openxmlformats.org/officeDocument/2006/relationships/slideLayout" Target="../slideLayouts/slideLayout7.xml"/><Relationship Id="R90ecce72bef24e27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397b68fdfa5d4cbd" Type="http://schemas.openxmlformats.org/officeDocument/2006/relationships/slideLayout" Target="../slideLayouts/slideLayout7.xml"/><Relationship Id="R9dc585d64bd74210" Type="http://schemas.openxmlformats.org/officeDocument/2006/relationships/image" Target="../media/image19.png"/><Relationship Id="Rfc7e597c4d404cfb" Type="http://schemas.openxmlformats.org/officeDocument/2006/relationships/notesSlide" Target="../notesSlides/notesSlide19.xml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55373a2e1fb64722" Type="http://schemas.openxmlformats.org/officeDocument/2006/relationships/slideLayout" Target="../slideLayouts/slideLayout7.xml"/><Relationship Id="R790ec8ecf58e4adc" Type="http://schemas.openxmlformats.org/officeDocument/2006/relationships/notesSlide" Target="../notesSlides/notesSlide20.xml"/><Relationship Id="R9a881a16ccdb414b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2ca1ffd5b637407f" Type="http://schemas.openxmlformats.org/officeDocument/2006/relationships/slideLayout" Target="../slideLayouts/slideLayout1.xml"/><Relationship Id="R5bc399e7ecf14a5b" Type="http://schemas.openxmlformats.org/officeDocument/2006/relationships/notesSlide" Target="../notesSlides/notesSlide21.xml"/><Relationship Id="Re1bdb362cfff4826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6294949d61a143d4" Type="http://schemas.openxmlformats.org/officeDocument/2006/relationships/image" Target="../media/image22.png"/><Relationship Id="R7afc19f842644a27" Type="http://schemas.openxmlformats.org/officeDocument/2006/relationships/slideLayout" Target="../slideLayouts/slideLayout1.xml"/><Relationship Id="Rc377913de98840f1" Type="http://schemas.openxmlformats.org/officeDocument/2006/relationships/notesSlide" Target="../notesSlides/notesSlide22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Algebraic language and substitution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L017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Read algebraic notation accurately. Substitute signed values and distinguish expressions, equations and identities.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636FE44-2107-40F9-8C1C-D141C5DC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7A8A870-4F3B-48FA-AF69-2D040BDA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522844B-796D-4B88-897C-71B5007C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DD9D759-4A5D-4A8C-8C4A-7A141F724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A69199D-7E4B-410B-B42C-A9F96ABED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DAE749F-61BB-40F3-934F-90514F0F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D1D0424-30AF-4F9E-A7C6-132390A33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Calculate 3×4+2.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C08733D-7EF8-45CB-A5D0-8EEF0590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Calculate (−3)².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7BCF707D-D564-4271-AF38-B589A1350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Calculate 12÷3+1.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3310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4a means 4×a. For a=3, 4a=12. Now evaluate 5b when b=−2.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for x=4, 3x+2=3×4+2=14. Now evaluate 3x+2 for x=−3.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x=−2 gives x²=4 and −x²=−4. Now evaluate x² and −x² for x=−3.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2x+3 is an expression; 2x+3=11 is an equation. Classify 2(x+3)≡2x+6 and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745E288-EEA7-40D8-B369-2015017A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9C77A2C-0832-4A1A-84FA-B5424F0B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AB9D88D-D008-4B7E-81CA-1CB1AB5FB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541151D-0733-4B80-95CC-864EE785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3097D933-F88F-441F-8831-0936F59C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97F62840-8B5B-4E52-B17D-EE056A18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9646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x=−2, x² is A −4, B 4, C −2.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 x=2 then x=−2, evaluate 3x, x+3 and x². What changes when the sign changes?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Evaluate 2a−3b for a=−2 and b=3. Then evaluate ab.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taxi cost is C=4+2m pounds for m kilometres. Find C for m=7 and explain both terms.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£18. Fixed charge £4 and distance cost £14.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Is x² always equal to 2x? Give a counterexample and a value where they agree.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says a÷b=b÷a. Test a=6,b=3, then explain why swapping the letters matters.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55726AC-C559-44DE-9CE5-7D731A26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908E5F6-D043-420F-A3FB-E0D5D77B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71A0B7C-0545-480D-918A-6BA292A2B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375FB0F-395C-4872-9CE4-CCB74504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CCE9681-F1A9-4708-9754-B3804B8C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A9BE51C-D68A-477F-9563-92D4CD33E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8204A61D-3A6B-4600-810F-5787330E4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A217260C-B22E-4F2B-A836-BAC7F686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27BAA3B-3B11-4292-B593-88E70A95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284260C5-3174-4F6B-BAAD-A7C83A85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3x when x=4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3x+2 when x=−3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x² when x=−3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23E2CCD3-5336-4DEF-B004-E822E8D2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AC3A87E6-6A55-4388-9390-AD9DB7C80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−x² when x=−3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2a−b for a=3,b=−2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First share of 40 in ratio 3:5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5791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Evaluate 4x−1 for x=−2. Show substitution.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Evaluate a²+2b for a=−3,b=4. Show substitution.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1DA8362-848C-4E3C-B5FD-A39D7F29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CE5134A-7176-4BE0-AE44-6FF67EC8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CEF92AF-6E49-4667-8A45-8AA938E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F371CD2-87B1-4B38-A2D5-F01A2620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A9CE4365-5B7C-440D-8201-A3CD3D3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304AF9-A57F-428A-84A9-BECE479A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L018: Collect expand and factorise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2B48FBC-E22B-47B8-B61B-934420D5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FD04B7-8B3D-4932-9125-0441761DF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5800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A6216-07D5-47D9-8481-5B175AA0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286D34-4B98-4762-8805-5291261F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22B516-0FFC-4BAF-BFFD-1DB4638A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If a=−2 and b=5, evaluate 3a²−2b and 2(a+b).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FD92E9-D040-437C-95E2-861C2F27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F513F7-53DB-4E70-A08A-3AF60560E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L017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7201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E0FCBB-331B-4C45-AB25-701154F1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CEB5A6-997C-44AD-BB66-881DB343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5FA2C-B91D-4883-A883-D4811F0D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interprets 3x² as (3x)². Use x=2 to expose the error.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3A3EA8-D11E-4E49-91EB-E21C98D5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6713C-E648-4FFF-9447-894B8B7B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L017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285372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L017 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Algebraic language and substitution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515600" cy="4572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0B2E57"/>
                </a:solidFill>
                <a:latin typeface="Arial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240280"/>
            <a:ext cx="10332720" cy="100584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0">
                <a:solidFill>
                  <a:srgbClr val="132A42"/>
                </a:solidFill>
                <a:latin typeface="Arial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520440"/>
            <a:ext cx="10332720" cy="7315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600" b="0">
                <a:solidFill>
                  <a:srgbClr val="132A42"/>
                </a:solidFill>
                <a:latin typeface="Arial"/>
              </a:rPr>
              <a:t>Objective: Read algebraic notation accurately. Substitute signed values and distinguish expressions, equations and identities.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572000"/>
            <a:ext cx="10332720" cy="8686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Write the next practice step before you leave. It must test the method again, not simply copy today’s 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Feedback language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Use the full phrases before the abbreviations.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wrote the algebraic structure accurately and used a valid step-by-step method.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Point to the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91640"/>
            <a:ext cx="489204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000" b="1">
                <a:solidFill>
                  <a:srgbClr val="147D88"/>
                </a:solidFill>
                <a:latin typeface="Arial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423160"/>
            <a:ext cx="4892040" cy="1645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 will show inverse operations clearly, keep signs/brackets accurate and substitute back to check.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663440"/>
            <a:ext cx="4892040" cy="8229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Set one precise next-step action and test it on a fresh question.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ft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5775" y="256032"/>
            <a:ext cx="1234440" cy="617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292608"/>
            <a:ext cx="9905695" cy="640080"/>
          </a:xfrm>
          <a:prstGeom prst="rect">
            <a:avLst/>
          </a:prstGeom>
          <a:noFill/>
        </p:spPr>
        <p:txBody>
          <a:bodyPr wrap="none" lIns="18288" tIns="0">
            <a:spAutoFit/>
          </a:bodyPr>
          <a:lstStyle/>
          <a:p>
            <a:r>
              <a:rPr sz="3900" b="1">
                <a:solidFill>
                  <a:srgbClr val="FFFFFF"/>
                </a:solidFill>
                <a:latin typeface="Arial"/>
              </a:rPr>
              <a:t>Extension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914400"/>
            <a:ext cx="11094415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>
                <a:solidFill>
                  <a:srgbClr val="EAF2F6"/>
                </a:solidFill>
                <a:latin typeface="Arial"/>
              </a:rPr>
              <a:t>Choose this route only after the core evidence is secure.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 w="19050">
            <a:solidFill>
              <a:srgbClr val="147D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94560"/>
            <a:ext cx="10424160" cy="9144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If a=−2 and b=5, evaluate 3a²−2b and 2(a+b).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429000"/>
            <a:ext cx="10515600" cy="41148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3200" b="1">
                <a:solidFill>
                  <a:srgbClr val="147D88"/>
                </a:solidFill>
                <a:latin typeface="Arial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931920"/>
            <a:ext cx="10424160" cy="105156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800" b="0">
                <a:solidFill>
                  <a:srgbClr val="132A42"/>
                </a:solidFill>
                <a:latin typeface="Arial"/>
              </a:rPr>
              <a:t>A learner interprets 3x² as (3x)². Use x=2 to expose the error.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349240"/>
            <a:ext cx="10424160" cy="50292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2400" b="0">
                <a:solidFill>
                  <a:srgbClr val="0B2E57"/>
                </a:solidFill>
                <a:latin typeface="Arial"/>
              </a:rPr>
              <a:t>Explain your reasoning clearly enough that another learner could check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19672"/>
            <a:ext cx="10972800" cy="228600"/>
          </a:xfrm>
          <a:prstGeom prst="rect">
            <a:avLst/>
          </a:prstGeom>
          <a:noFill/>
        </p:spPr>
        <p:txBody>
          <a:bodyPr wrap="square" lIns="73152" rIns="73152" tIns="36576" bIns="36576">
            <a:spAutoFit/>
          </a:bodyPr>
          <a:lstStyle/>
          <a:p>
            <a:r>
              <a:rPr sz="1000" b="0">
                <a:solidFill>
                  <a:srgbClr val="DCEFF1"/>
                </a:solidFill>
                <a:latin typeface="Arial"/>
              </a:rPr>
              <a:t>Reach for the Star · GCSE Maths · Recall &amp;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2026-09-29T11:20:34.1050000Z</dcterms:created>
  <dcterms:modified xsi:type="dcterms:W3CDTF">2026-09-29T11:20:34.1050000Z</dcterms:modified>
</coreProperties>
</file>