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64201db1ce24a2f" Type="http://schemas.openxmlformats.org/officeDocument/2006/relationships/officeDocument" Target="ppt/presentation.xml"/><Relationship Id="R16a62e478ee64b7a" Type="http://schemas.openxmlformats.org/officeDocument/2006/relationships/extended-properties" Target="docProps/app.xml"/><Relationship Id="R4c2863f950634680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0a777d8e584af4"/>
  </p:sldMasterIdLst>
  <p:notesMasterIdLst>
    <p:notesMasterId xmlns:r="http://schemas.openxmlformats.org/officeDocument/2006/relationships" r:id="R4cfcf9a0f41f4490"/>
  </p:notesMasterIdLst>
  <p:sldIdLst>
    <p:sldId xmlns:r="http://schemas.openxmlformats.org/officeDocument/2006/relationships" id="256" r:id="Re477e50315994b67"/>
    <p:sldId xmlns:r="http://schemas.openxmlformats.org/officeDocument/2006/relationships" id="257" r:id="R444b533d64a1416f"/>
    <p:sldId xmlns:r="http://schemas.openxmlformats.org/officeDocument/2006/relationships" id="258" r:id="R217ea6a797ea4b3b"/>
    <p:sldId xmlns:r="http://schemas.openxmlformats.org/officeDocument/2006/relationships" id="259" r:id="R4d898f35a70541cf"/>
    <p:sldId xmlns:r="http://schemas.openxmlformats.org/officeDocument/2006/relationships" id="260" r:id="Rd6c5b3c9b8804be6"/>
    <p:sldId xmlns:r="http://schemas.openxmlformats.org/officeDocument/2006/relationships" id="261" r:id="Rf15b9a6b1f284e94"/>
    <p:sldId xmlns:r="http://schemas.openxmlformats.org/officeDocument/2006/relationships" id="262" r:id="Re4d58c117ec8410f"/>
    <p:sldId xmlns:r="http://schemas.openxmlformats.org/officeDocument/2006/relationships" id="263" r:id="R403b7af3c4e7422a"/>
    <p:sldId xmlns:r="http://schemas.openxmlformats.org/officeDocument/2006/relationships" id="264" r:id="Rd66c0e969e904383"/>
    <p:sldId xmlns:r="http://schemas.openxmlformats.org/officeDocument/2006/relationships" id="265" r:id="Rf205f53d8baf4555"/>
    <p:sldId xmlns:r="http://schemas.openxmlformats.org/officeDocument/2006/relationships" id="266" r:id="R5da3231ab3414e80"/>
    <p:sldId xmlns:r="http://schemas.openxmlformats.org/officeDocument/2006/relationships" id="267" r:id="Rf33e33301ba54ffd"/>
    <p:sldId xmlns:r="http://schemas.openxmlformats.org/officeDocument/2006/relationships" id="268" r:id="R0f6062331d0249c8"/>
    <p:sldId xmlns:r="http://schemas.openxmlformats.org/officeDocument/2006/relationships" id="269" r:id="R86256e7ce1e74bfd"/>
    <p:sldId xmlns:r="http://schemas.openxmlformats.org/officeDocument/2006/relationships" id="270" r:id="R4f114b4ac6f64e06"/>
    <p:sldId xmlns:r="http://schemas.openxmlformats.org/officeDocument/2006/relationships" id="271" r:id="Rbe4fd91607b642c3"/>
    <p:sldId xmlns:r="http://schemas.openxmlformats.org/officeDocument/2006/relationships" id="272" r:id="R1a86dc7b9aff4a6e"/>
    <p:sldId xmlns:r="http://schemas.openxmlformats.org/officeDocument/2006/relationships" id="273" r:id="R51d220d8287e4ad7"/>
    <p:sldId xmlns:r="http://schemas.openxmlformats.org/officeDocument/2006/relationships" id="274" r:id="R534314b00e2b4cf6"/>
    <p:sldId xmlns:r="http://schemas.openxmlformats.org/officeDocument/2006/relationships" id="275" r:id="R06736a50175e4117"/>
    <p:sldId xmlns:r="http://schemas.openxmlformats.org/officeDocument/2006/relationships" id="276" r:id="R167bfadac4aa4132"/>
    <p:sldId xmlns:r="http://schemas.openxmlformats.org/officeDocument/2006/relationships" id="277" r:id="R547a91a958024430"/>
    <p:sldId xmlns:r="http://schemas.openxmlformats.org/officeDocument/2006/relationships" id="278" r:id="R35c27047f56c4c26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6736a50175e4117" Type="http://schemas.openxmlformats.org/officeDocument/2006/relationships/slide" Target="slides/slide20.xml"/><Relationship Id="R0f6062331d0249c8" Type="http://schemas.openxmlformats.org/officeDocument/2006/relationships/slide" Target="slides/slide13.xml"/><Relationship Id="R167bfadac4aa4132" Type="http://schemas.openxmlformats.org/officeDocument/2006/relationships/slide" Target="slides/slide21.xml"/><Relationship Id="R1a86dc7b9aff4a6e" Type="http://schemas.openxmlformats.org/officeDocument/2006/relationships/slide" Target="slides/slide17.xml"/><Relationship Id="R217ea6a797ea4b3b" Type="http://schemas.openxmlformats.org/officeDocument/2006/relationships/slide" Target="slides/slide3.xml"/><Relationship Id="R35c27047f56c4c26" Type="http://schemas.openxmlformats.org/officeDocument/2006/relationships/slide" Target="slides/slide23.xml"/><Relationship Id="R403b7af3c4e7422a" Type="http://schemas.openxmlformats.org/officeDocument/2006/relationships/slide" Target="slides/slide8.xml"/><Relationship Id="R444b533d64a1416f" Type="http://schemas.openxmlformats.org/officeDocument/2006/relationships/slide" Target="slides/slide2.xml"/><Relationship Id="R4cfcf9a0f41f4490" Type="http://schemas.openxmlformats.org/officeDocument/2006/relationships/notesMaster" Target="notesMasters/notesMaster1.xml"/><Relationship Id="R4d898f35a70541cf" Type="http://schemas.openxmlformats.org/officeDocument/2006/relationships/slide" Target="slides/slide4.xml"/><Relationship Id="R4f114b4ac6f64e06" Type="http://schemas.openxmlformats.org/officeDocument/2006/relationships/slide" Target="slides/slide15.xml"/><Relationship Id="R51d220d8287e4ad7" Type="http://schemas.openxmlformats.org/officeDocument/2006/relationships/slide" Target="slides/slide18.xml"/><Relationship Id="R534314b00e2b4cf6" Type="http://schemas.openxmlformats.org/officeDocument/2006/relationships/slide" Target="slides/slide19.xml"/><Relationship Id="R547a91a958024430" Type="http://schemas.openxmlformats.org/officeDocument/2006/relationships/slide" Target="slides/slide22.xml"/><Relationship Id="R5da3231ab3414e80" Type="http://schemas.openxmlformats.org/officeDocument/2006/relationships/slide" Target="slides/slide11.xml"/><Relationship Id="R615573526d004c9d" Type="http://schemas.openxmlformats.org/officeDocument/2006/relationships/theme" Target="theme/theme1.xml"/><Relationship Id="R86256e7ce1e74bfd" Type="http://schemas.openxmlformats.org/officeDocument/2006/relationships/slide" Target="slides/slide14.xml"/><Relationship Id="R8e0a777d8e584af4" Type="http://schemas.openxmlformats.org/officeDocument/2006/relationships/slideMaster" Target="slideMasters/slideMaster1.xml"/><Relationship Id="Rbe4fd91607b642c3" Type="http://schemas.openxmlformats.org/officeDocument/2006/relationships/slide" Target="slides/slide16.xml"/><Relationship Id="Rd44df7072fd5443c" Type="http://schemas.openxmlformats.org/officeDocument/2006/relationships/viewProps" Target="viewProps.xml"/><Relationship Id="Rd66c0e969e904383" Type="http://schemas.openxmlformats.org/officeDocument/2006/relationships/slide" Target="slides/slide9.xml"/><Relationship Id="Rd6c5b3c9b8804be6" Type="http://schemas.openxmlformats.org/officeDocument/2006/relationships/slide" Target="slides/slide5.xml"/><Relationship Id="Re477e50315994b67" Type="http://schemas.openxmlformats.org/officeDocument/2006/relationships/slide" Target="slides/slide1.xml"/><Relationship Id="Re4d58c117ec8410f" Type="http://schemas.openxmlformats.org/officeDocument/2006/relationships/slide" Target="slides/slide7.xml"/><Relationship Id="Re668d34d57b34584" Type="http://schemas.openxmlformats.org/officeDocument/2006/relationships/presProps" Target="presProps.xml"/><Relationship Id="Rf15b9a6b1f284e94" Type="http://schemas.openxmlformats.org/officeDocument/2006/relationships/slide" Target="slides/slide6.xml"/><Relationship Id="Rf205f53d8baf4555" Type="http://schemas.openxmlformats.org/officeDocument/2006/relationships/slide" Target="slides/slide10.xml"/><Relationship Id="Rf33e33301ba54ffd" Type="http://schemas.openxmlformats.org/officeDocument/2006/relationships/slide" Target="slides/slide12.xml"/><Relationship Id="Rf364dacb739f4d07" Type="http://schemas.openxmlformats.org/officeDocument/2006/relationships/tableStyles" Target="tableStyles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c3850c39e19d4276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170b95fc7c064b75" Type="http://schemas.openxmlformats.org/officeDocument/2006/relationships/notesMaster" Target="../notesMasters/notesMaster1.xml"/><Relationship Id="Rb4e9c93cabdc49ef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57e29af7da2243fa" Type="http://schemas.openxmlformats.org/officeDocument/2006/relationships/slide" Target="../slides/slide2.xml"/><Relationship Id="Rb81648dc01a54db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32d27b420cf24ff4" Type="http://schemas.openxmlformats.org/officeDocument/2006/relationships/notesMaster" Target="../notesMasters/notesMaster1.xml"/><Relationship Id="Rbe8d03c6968a4d46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2807a014255b42e8" Type="http://schemas.openxmlformats.org/officeDocument/2006/relationships/slide" Target="../slides/slide4.xml"/><Relationship Id="R5e0a216e2777456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09bb358cb21d4a41" Type="http://schemas.openxmlformats.org/officeDocument/2006/relationships/notesMaster" Target="../notesMasters/notesMaster1.xml"/><Relationship Id="R9d1ae69ad1384d7e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b84e8c40c474a58" Type="http://schemas.openxmlformats.org/officeDocument/2006/relationships/slide" Target="../slides/slide6.xml"/><Relationship Id="R8e8f70038bc4413a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2b4103ecebf34f87" Type="http://schemas.openxmlformats.org/officeDocument/2006/relationships/notesMaster" Target="../notesMasters/notesMaster1.xml"/><Relationship Id="Raa1c893ddcbf4a3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5ebfbd6b55824bfe" Type="http://schemas.openxmlformats.org/officeDocument/2006/relationships/slide" Target="../slides/slide8.xml"/><Relationship Id="R7274f93355384899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59ab0e8e3d44820" Type="http://schemas.openxmlformats.org/officeDocument/2006/relationships/notesMaster" Target="../notesMasters/notesMaster1.xml"/><Relationship Id="Ra30e3c94c30f436c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78ffe09addf8453c" Type="http://schemas.openxmlformats.org/officeDocument/2006/relationships/slide" Target="../slides/slide10.xml"/><Relationship Id="Rb81a5e6ca2c34ec7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4e08b4cb6f114adb" Type="http://schemas.openxmlformats.org/officeDocument/2006/relationships/slide" Target="../slides/slide11.xml"/><Relationship Id="Ra09d04013bdb406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0d2b29f23ad74fbf" Type="http://schemas.openxmlformats.org/officeDocument/2006/relationships/slide" Target="../slides/slide12.xml"/><Relationship Id="Rdf9eff1d97724dd4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5a54b54ab3c24aa0" Type="http://schemas.openxmlformats.org/officeDocument/2006/relationships/notesMaster" Target="../notesMasters/notesMaster1.xml"/><Relationship Id="R82eb5fb7f2ea4d14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783b69882d3648b9" Type="http://schemas.openxmlformats.org/officeDocument/2006/relationships/notesMaster" Target="../notesMasters/notesMaster1.xml"/><Relationship Id="Rf80d315173bb45a8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6e952fa92ce44932" Type="http://schemas.openxmlformats.org/officeDocument/2006/relationships/notesMaster" Target="../notesMasters/notesMaster1.xml"/><Relationship Id="R89acdb9de1c847b9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c3ebf11d2d114a65" Type="http://schemas.openxmlformats.org/officeDocument/2006/relationships/notesMaster" Target="../notesMasters/notesMaster1.xml"/><Relationship Id="Rf1d2447a1a9e4df0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2cc8d7084ff84ff4" Type="http://schemas.openxmlformats.org/officeDocument/2006/relationships/slide" Target="../slides/slide17.xml"/><Relationship Id="Rfdfb364c7f744745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3793d01e3f884740" Type="http://schemas.openxmlformats.org/officeDocument/2006/relationships/notesMaster" Target="../notesMasters/notesMaster1.xml"/><Relationship Id="Rd053aded3c534535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0224a8f11ca74c7b" Type="http://schemas.openxmlformats.org/officeDocument/2006/relationships/notesMaster" Target="../notesMasters/notesMaster1.xml"/><Relationship Id="Rb08b5c6c49c34e28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740c82384c634769" Type="http://schemas.openxmlformats.org/officeDocument/2006/relationships/notesMaster" Target="../notesMasters/notesMaster1.xml"/><Relationship Id="Rb6d35929e4444c68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969fe2fe6414434f" Type="http://schemas.openxmlformats.org/officeDocument/2006/relationships/notesMaster" Target="../notesMasters/notesMaster1.xml"/><Relationship Id="Re762f027b1fc4ca0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40796621c1a54aa3" Type="http://schemas.openxmlformats.org/officeDocument/2006/relationships/slide" Target="../slides/slide22.xml"/><Relationship Id="Ra0e787c0c2e24915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0f3f39ece9d44e83" Type="http://schemas.openxmlformats.org/officeDocument/2006/relationships/notesMaster" Target="../notesMasters/notesMaster1.xml"/><Relationship Id="R408795889ec04a47" Type="http://schemas.openxmlformats.org/officeDocument/2006/relationships/slide" Target="../slides/slide23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18c19f5385b84357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c7111ba8055e482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5c6d7fad9f8d45c6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0502c6ae8c484a1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77013649986c4077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b58ed4c049d747db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ce9f82ae531d48de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1c0318960ca14b1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f4996bb2b3824c6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e026cdbf30084163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e170fd15ad954b30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ECCA483-C0F1-4FA1-8A9E-8311BFEF31D9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899FE53-E52A-48BC-8BD8-18B07463D6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0CFFAAE-A0C3-48F0-B69A-483A4398E0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8775E68-7958-46ED-BD3E-2ECB1E9064D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F9D9426-51A3-4959-B543-8AC29E32C37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5BCE6BA-D87A-45AF-BE21-E4DA40AB4F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9D79C50-43FE-45FC-B2EE-7A24DE02F75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5E951C0-0165-4661-9707-779E1CF628F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C08FB8F-DB04-4B83-ADD1-A1BD59BA7F0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4F0FE57-BAAF-426D-8D4C-B57321DCC2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0AE9500-03FA-46D6-92DD-2C1E6BA9D9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F7D8B87-42E1-4421-9961-7E524BCE00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6E10A20-F797-4C47-8B4B-B6DF235CC7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53D007B-CF58-4CAE-9ABB-6E07205BE5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577FB32-218C-4D1D-80EC-C3A7EFC160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D232454-5704-4B5A-9551-F89E9356F3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0D358DB-DE10-4401-8091-E6217CA564B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1FC7E87-ED1D-47FC-867E-484D629E1A8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8D74215-954C-4BA9-A474-9CA82D6120D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3C205E1-C616-47A2-B8A0-E032D1B2FD0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0069FB5-105E-4579-8F21-7927218A239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7507713-056F-4D55-967E-73960F22F7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0EA0AEF-A257-468B-92FD-8C8F99567E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A04F007-C92A-4DE9-B87E-97A4C7BBA6D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19F6A05-55E4-48F0-ACCF-4913187DE1B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651CE44-F5FD-46A7-8E46-B2C182FDE44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76DC4B25-1239-4023-99B7-8150817ABC3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4DFC8599-77B7-436E-B15F-DA7B20F1E6F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125B435E-3637-4F80-AD44-54025A5B6D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009FA3-B826-465D-9D47-B02F7C430B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89394B0-36EA-4D26-91D3-9D0460A55C7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372C1F07-0711-4F78-BCFA-909A4E6F2C0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FA45A74E-E5B1-404C-AB23-28E06D8B59B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CCF2CA9-1150-4375-9BCF-8E0456E9181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AC5D3F15-787A-40F6-BB73-59E1ECF17C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E6C2FBD-1C9C-43C4-898E-72430A44571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AF2A9E1-90E6-49EC-A5AE-C99270AAEC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5A897DD-AC76-4FD3-914C-0155585CEB7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C7E77F8-5023-4120-A066-783E2D2249B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F0DA42D-EFB6-4AEE-8C55-E7C5E7F793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D15B421-3BB5-4A29-8243-F8F555E191C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EA17FB5-8D09-4E88-A949-DBD93184A0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4E44A2C-6160-4903-B27D-6E953EED46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A332F0F5-F66B-4F64-9C03-B617D226C516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018EB996-6A6E-4626-B083-F0D9C22B92F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913EE8A-497A-472F-A3AA-B5C5CDA3E68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028F8A3-1EE8-4450-BAB1-86FDA94144A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B53C6D8-3FFE-4A08-BA64-1BAC01267C6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4A920A7-2A5C-4148-8492-750ACE5D6A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5203ED0-0E42-45CA-AFA9-BC424364F2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9BA6510-37F8-489B-BE9A-B676ECFAA9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D4E36ED-28C2-4B5D-AF4B-9B000BAF23C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86D836C-C4BD-41B5-868D-BAA91B47B0E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C5D76CA1-FDE9-456F-842C-CBDD01A940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A0B8180-35DB-4BEE-B2D5-CA78D71446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E815620-F383-4345-BB45-51944629102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D806B90-A779-40CE-AEED-E3AE97E663C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A3DCD2C-9DDC-42A2-930E-325E9CBD32A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266df27eac6c41e2" Type="http://schemas.openxmlformats.org/officeDocument/2006/relationships/slideLayout" Target="../slideLayouts/slideLayout11.xml"/><Relationship Id="R2ccb3e8ff4e5426d" Type="http://schemas.openxmlformats.org/officeDocument/2006/relationships/slideLayout" Target="../slideLayouts/slideLayout9.xml"/><Relationship Id="R392b1a8bced246a8" Type="http://schemas.openxmlformats.org/officeDocument/2006/relationships/slideLayout" Target="../slideLayouts/slideLayout8.xml"/><Relationship Id="R43c5f3788a1641d2" Type="http://schemas.openxmlformats.org/officeDocument/2006/relationships/slideLayout" Target="../slideLayouts/slideLayout1.xml"/><Relationship Id="R4aab725f5b104629" Type="http://schemas.openxmlformats.org/officeDocument/2006/relationships/slideLayout" Target="../slideLayouts/slideLayout3.xml"/><Relationship Id="R6ac189dd0494481c" Type="http://schemas.openxmlformats.org/officeDocument/2006/relationships/slideLayout" Target="../slideLayouts/slideLayout7.xml"/><Relationship Id="R822c90d27b6b4964" Type="http://schemas.openxmlformats.org/officeDocument/2006/relationships/slideLayout" Target="../slideLayouts/slideLayout6.xml"/><Relationship Id="Ra627626f05a94743" Type="http://schemas.openxmlformats.org/officeDocument/2006/relationships/slideLayout" Target="../slideLayouts/slideLayout2.xml"/><Relationship Id="Ra7556f3425aa48b0" Type="http://schemas.openxmlformats.org/officeDocument/2006/relationships/slideLayout" Target="../slideLayouts/slideLayout5.xml"/><Relationship Id="Ra92fe943cb274ec4" Type="http://schemas.openxmlformats.org/officeDocument/2006/relationships/slideLayout" Target="../slideLayouts/slideLayout10.xml"/><Relationship Id="Rb383a559b543485e" Type="http://schemas.openxmlformats.org/officeDocument/2006/relationships/theme" Target="theme/theme2.xml"/><Relationship Id="Rfdab695215014009" Type="http://schemas.openxmlformats.org/officeDocument/2006/relationships/slideLayout" Target="../slideLayouts/slideLayout4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E093347-DE39-436F-BA39-3A7AF06BAC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5B7FE66-830D-46D8-B901-390940DAC1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1A9BF8E-7DD1-4DF1-9782-5A2D5B2FDBA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3F8CAC0-3E68-4447-9E99-F2D24DDB54CC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8652F69-4265-4F71-B123-3C36DAC95380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c5f3788a1641d2"/>
    <p:sldLayoutId xmlns:r="http://schemas.openxmlformats.org/officeDocument/2006/relationships" id="2147483650" r:id="Ra627626f05a94743"/>
    <p:sldLayoutId xmlns:r="http://schemas.openxmlformats.org/officeDocument/2006/relationships" id="2147483651" r:id="R4aab725f5b104629"/>
    <p:sldLayoutId xmlns:r="http://schemas.openxmlformats.org/officeDocument/2006/relationships" id="2147483652" r:id="Rfdab695215014009"/>
    <p:sldLayoutId xmlns:r="http://schemas.openxmlformats.org/officeDocument/2006/relationships" id="2147483653" r:id="Ra7556f3425aa48b0"/>
    <p:sldLayoutId xmlns:r="http://schemas.openxmlformats.org/officeDocument/2006/relationships" id="2147483654" r:id="R822c90d27b6b4964"/>
    <p:sldLayoutId xmlns:r="http://schemas.openxmlformats.org/officeDocument/2006/relationships" id="2147483655" r:id="R6ac189dd0494481c"/>
    <p:sldLayoutId xmlns:r="http://schemas.openxmlformats.org/officeDocument/2006/relationships" id="2147483656" r:id="R392b1a8bced246a8"/>
    <p:sldLayoutId xmlns:r="http://schemas.openxmlformats.org/officeDocument/2006/relationships" id="2147483657" r:id="R2ccb3e8ff4e5426d"/>
    <p:sldLayoutId xmlns:r="http://schemas.openxmlformats.org/officeDocument/2006/relationships" id="2147483658" r:id="Ra92fe943cb274ec4"/>
    <p:sldLayoutId xmlns:r="http://schemas.openxmlformats.org/officeDocument/2006/relationships" id="2147483659" r:id="R266df27eac6c41e2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651ca2028f104c69" Type="http://schemas.openxmlformats.org/officeDocument/2006/relationships/slideLayout" Target="../slideLayouts/slideLayout7.xml"/><Relationship Id="Rc3bb1d2093a34f20" Type="http://schemas.openxmlformats.org/officeDocument/2006/relationships/notesSlide" Target="../notesSlides/notesSlide1.xml"/><Relationship Id="Rc4144928183b4142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3358c61619ce4022" Type="http://schemas.openxmlformats.org/officeDocument/2006/relationships/slideLayout" Target="../slideLayouts/slideLayout7.xml"/><Relationship Id="Rd3ce79fd305a4afe" Type="http://schemas.openxmlformats.org/officeDocument/2006/relationships/notesSlide" Target="../notesSlides/notesSlide2.xml"/><Relationship Id="Rddb70d5476524224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3657a116e3984239" Type="http://schemas.openxmlformats.org/officeDocument/2006/relationships/slideLayout" Target="../slideLayouts/slideLayout7.xml"/><Relationship Id="Rbb8a77a9af284e59" Type="http://schemas.openxmlformats.org/officeDocument/2006/relationships/notesSlide" Target="../notesSlides/notesSlide3.xml"/><Relationship Id="Rf900602cfc534907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49e41eb76fb24501" Type="http://schemas.openxmlformats.org/officeDocument/2006/relationships/notesSlide" Target="../notesSlides/notesSlide4.xml"/><Relationship Id="R55e76e4e8ecc4385" Type="http://schemas.openxmlformats.org/officeDocument/2006/relationships/image" Target="../media/image4.png"/><Relationship Id="R7dae4773dc5544d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a72f72405f7c4d18" Type="http://schemas.openxmlformats.org/officeDocument/2006/relationships/image" Target="../media/image5.png"/><Relationship Id="Rba3d398898d84356" Type="http://schemas.openxmlformats.org/officeDocument/2006/relationships/slideLayout" Target="../slideLayouts/slideLayout7.xml"/><Relationship Id="Rd442c29c38fb46b7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304108425c7742aa" Type="http://schemas.openxmlformats.org/officeDocument/2006/relationships/image" Target="../media/image6.png"/><Relationship Id="Re855a73c5adb4622" Type="http://schemas.openxmlformats.org/officeDocument/2006/relationships/slideLayout" Target="../slideLayouts/slideLayout7.xml"/><Relationship Id="Rf07eb5f3716f4a42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7ca277dcb554a78" Type="http://schemas.openxmlformats.org/officeDocument/2006/relationships/notesSlide" Target="../notesSlides/notesSlide7.xml"/><Relationship Id="R363d1ae9cdaf4eb2" Type="http://schemas.openxmlformats.org/officeDocument/2006/relationships/slideLayout" Target="../slideLayouts/slideLayout7.xml"/><Relationship Id="R78c8fa0e8724465b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e06c0700fef4861" Type="http://schemas.openxmlformats.org/officeDocument/2006/relationships/notesSlide" Target="../notesSlides/notesSlide8.xml"/><Relationship Id="R9d6008468fa34071" Type="http://schemas.openxmlformats.org/officeDocument/2006/relationships/slideLayout" Target="../slideLayouts/slideLayout7.xml"/><Relationship Id="Rf3b5f85470df4cca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4c17c9a2e6e43ad" Type="http://schemas.openxmlformats.org/officeDocument/2006/relationships/image" Target="../media/image9.png"/><Relationship Id="R5a71691376444a36" Type="http://schemas.openxmlformats.org/officeDocument/2006/relationships/notesSlide" Target="../notesSlides/notesSlide9.xml"/><Relationship Id="Rc50b6c885d35435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28aa06e1b1c34bb0" Type="http://schemas.openxmlformats.org/officeDocument/2006/relationships/slideLayout" Target="../slideLayouts/slideLayout7.xml"/><Relationship Id="R3bbcaa934d324f1b" Type="http://schemas.openxmlformats.org/officeDocument/2006/relationships/image" Target="../media/image10.png"/><Relationship Id="Rd2434221053a428e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233af8ca43f45b8" Type="http://schemas.openxmlformats.org/officeDocument/2006/relationships/slideLayout" Target="../slideLayouts/slideLayout7.xml"/><Relationship Id="R3eaf2e539dee4101" Type="http://schemas.openxmlformats.org/officeDocument/2006/relationships/image" Target="../media/image11.png"/><Relationship Id="R954c948c91d54dc1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7ea3177a25d41d5" Type="http://schemas.openxmlformats.org/officeDocument/2006/relationships/slideLayout" Target="../slideLayouts/slideLayout7.xml"/><Relationship Id="R9233f680a2854c87" Type="http://schemas.openxmlformats.org/officeDocument/2006/relationships/notesSlide" Target="../notesSlides/notesSlide12.xml"/><Relationship Id="Rd24fb67d36944c00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33c059639714ca0" Type="http://schemas.openxmlformats.org/officeDocument/2006/relationships/notesSlide" Target="../notesSlides/notesSlide13.xml"/><Relationship Id="Rd7e841ab5360407d" Type="http://schemas.openxmlformats.org/officeDocument/2006/relationships/slideLayout" Target="../slideLayouts/slideLayout7.xml"/><Relationship Id="Rdc7cf3c3604c4d34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912ef519ed14156" Type="http://schemas.openxmlformats.org/officeDocument/2006/relationships/slideLayout" Target="../slideLayouts/slideLayout7.xml"/><Relationship Id="R95819584685744b3" Type="http://schemas.openxmlformats.org/officeDocument/2006/relationships/image" Target="../media/image14.png"/><Relationship Id="R9e0563599cd74a9f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1a6e5135aa014a06" Type="http://schemas.openxmlformats.org/officeDocument/2006/relationships/image" Target="../media/image15.png"/><Relationship Id="R6176807aea7e40a0" Type="http://schemas.openxmlformats.org/officeDocument/2006/relationships/slideLayout" Target="../slideLayouts/slideLayout7.xml"/><Relationship Id="Racfdfb597a964fdb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7adc9573aff94b96" Type="http://schemas.openxmlformats.org/officeDocument/2006/relationships/notesSlide" Target="../notesSlides/notesSlide16.xml"/><Relationship Id="Ra7e7451356fa46ec" Type="http://schemas.openxmlformats.org/officeDocument/2006/relationships/image" Target="../media/image16.png"/><Relationship Id="Rae46f3454c554e1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73fd3f8820bc4d77" Type="http://schemas.openxmlformats.org/officeDocument/2006/relationships/image" Target="../media/image17.png"/><Relationship Id="Rbe8ef83baf7a44aa" Type="http://schemas.openxmlformats.org/officeDocument/2006/relationships/notesSlide" Target="../notesSlides/notesSlide17.xml"/><Relationship Id="Rf59a33980d104c1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e45963e76439404d" Type="http://schemas.openxmlformats.org/officeDocument/2006/relationships/image" Target="../media/image18.png"/><Relationship Id="Re55a37e4879140a5" Type="http://schemas.openxmlformats.org/officeDocument/2006/relationships/notesSlide" Target="../notesSlides/notesSlide18.xml"/><Relationship Id="Rfa963411d50647c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31ecba399e974e99" Type="http://schemas.openxmlformats.org/officeDocument/2006/relationships/notesSlide" Target="../notesSlides/notesSlide19.xml"/><Relationship Id="R8e28ffbf43414674" Type="http://schemas.openxmlformats.org/officeDocument/2006/relationships/slideLayout" Target="../slideLayouts/slideLayout7.xml"/><Relationship Id="Rfdb8e09bd1354ccd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57d34e750984c38" Type="http://schemas.openxmlformats.org/officeDocument/2006/relationships/image" Target="../media/image20.png"/><Relationship Id="Rb5bbb7b68ff746c9" Type="http://schemas.openxmlformats.org/officeDocument/2006/relationships/notesSlide" Target="../notesSlides/notesSlide20.xml"/><Relationship Id="Rd2741151ddc34d1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174c0d1fb52468d" Type="http://schemas.openxmlformats.org/officeDocument/2006/relationships/image" Target="../media/image21.png"/><Relationship Id="R21cfb480dc7e4484" Type="http://schemas.openxmlformats.org/officeDocument/2006/relationships/notesSlide" Target="../notesSlides/notesSlide21.xml"/><Relationship Id="R4ecfeb2c72e34c3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26cba030b82d4c73" Type="http://schemas.openxmlformats.org/officeDocument/2006/relationships/image" Target="../media/image22.png"/><Relationship Id="R5abcea56e2be46c5" Type="http://schemas.openxmlformats.org/officeDocument/2006/relationships/slideLayout" Target="../slideLayouts/slideLayout1.xml"/><Relationship Id="R83693904e56745dd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7d42be306c0a4175" Type="http://schemas.openxmlformats.org/officeDocument/2006/relationships/slideLayout" Target="../slideLayouts/slideLayout1.xml"/><Relationship Id="Rb5364f069d204fd0" Type="http://schemas.openxmlformats.org/officeDocument/2006/relationships/image" Target="../media/image23.png"/><Relationship Id="Rd8a58aad5a4d459a" Type="http://schemas.openxmlformats.org/officeDocument/2006/relationships/notesSlide" Target="../notesSlides/notesSlide23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Collect expand and factorise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L018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Collect like terms, expand a single bracket and factorise a common factor. Explain how these equivalent forms are connected.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0168D05-99D8-4B55-9DDB-66CD826E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6D687B0-E4CB-41AF-867B-36B0F2ED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5632E4C-C46C-4278-90F7-FC0717E5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5199D08-82CF-4EC0-9700-51B9D427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FB24E99-ECFB-466F-848B-5596A18F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4058B86-087F-4B7F-8648-705669117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F32A1FE-5227-40A9-B97F-5D48374F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Evaluate 3x+2x when x=4.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8D5F5B-D4EF-4921-8381-9D41CDB9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HCF of 12 and 18.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A5064F4-56FE-4BDD-82C7-BAAF2A15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Calculate −2×(−3).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4083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distributive law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the representation; explain the connection.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EF812E-44D7-4C03-9B2F-6D62AF93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67125"/>
            <a:ext cx="8572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41F0A8-2CDA-4D30-96C1-8473B285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857500"/>
            <a:ext cx="41910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4B456-FBE6-48ED-AA82-9A70B38A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857500"/>
            <a:ext cx="2571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8C9FD-199A-44C9-B4C2-9B13BA4C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476625"/>
            <a:ext cx="41910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3x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51F9BD-1D76-48D5-8AC3-4E41B78CB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76625"/>
            <a:ext cx="25717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3AFB4-EDC9-4314-AE50-87F2A679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476875"/>
            <a:ext cx="6762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3(x + 4) = 3x + 12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Picture 17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3x+2x−x=4x. Now simplify 5a−2a+4.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3(x+2)=3x+6. Complete 4(y−3)=4y+__.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−2(x−3)=−2x+6. Now expand −3(a+2).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6x+9=3(2x+3). Now factorise 8a+12 fully.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558EB85-144A-436F-9DF6-BCC199FF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CCA8A55-A7B7-4154-B3E3-E074785A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57B48FB-CBF9-4244-BBDD-F6C6C591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B1AB958-2B87-4204-8822-066B3EC7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4DF238E-8B3D-4D10-84F3-94A4342F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0C9F952-910D-4360-8740-85461F47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1107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Expand 3(x+4): A 3x+4, B 3x+12, C 7x.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Simplify 3x+2x; 3x+2y; 3x²+2x²; 3x²+2x. Explain which pairs combine.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Expand 5(x−2), then simplify 5(x−2)+3x+4.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rectangle has sides x+2 and 3 cm. Write its perimeter and simplify it.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2(x+2)+6=2x+10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factorises 6x+12 as 6(x+12). Explain the error and repair it.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Show that 3(x+4)−2(x+1) is equivalent to x+10 for every x.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968A24C-3AAB-495F-923C-0419B51C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41DB4B9-F3A6-4CB6-9EE4-5F2AE2CE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4DEB75-25A9-41C4-9B7E-5E8AE77F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383C36C-1BB8-4A3F-A355-0D77F0D7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793DDFE-482A-4C47-A685-8B7615F29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18B8F11-F2DE-4EA0-8E75-EF5D7EC8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8AA14C8-6068-4378-8FE8-40E8F8EA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989A6A6-23CE-491A-A3AE-D82C8297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99DB49B-1C87-4C96-A522-F7EB769E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CC771D54-EA0C-4FD7-B945-EA83E9DE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Coefficient of x in 3x+5x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Constant in 4(x+3)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Constant in −2(x−5)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B4723643-0597-4323-AD0F-7C596016D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1E5306C5-33CE-48C7-B6DA-84999F34B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 of 12 and 18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Value of 2x+10 at x=3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3x+2 for x=−2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119642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Expand and simplify 2(x+5)+3x.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Factorise 12x+18 fully and expand your answer to check.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552E456-BEA2-4F44-B3B4-1F8332F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805B791-E9A5-49D9-A877-960B30F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8D434EC-12BF-4EAA-BEC6-488C0BC8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05B23A6-9CA3-481B-B9A2-8767EA75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A4401BF-37BE-4376-B7F0-D9D79F60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434242-DED5-437E-A993-D29A96E3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L019: Linear equations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2FC759-5A51-4053-82BA-38A35F1A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A11A07-8316-481E-ABCA-3B7C7541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0464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4F250-AF7B-4CA0-8487-EB76D4FA2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E4814-39C7-452E-8D58-67389C4A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92AFD-0EB7-4D5D-B1AB-011BD5C2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Expand and simplify 3(2x−5)−2(x+4).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ECE21-CE0F-4DA4-840A-A75E0FA9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79B981-6167-4AA4-AD6C-56662EB85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L018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4141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ABE32-5720-4415-B78F-03D77D85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BAC65-D64A-47C9-B1FD-1AFC82EC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DF480-43D4-4539-A4BA-09A20805B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Factorise 6x²+9x fully and check by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74907-4279-41AF-9258-7C12BC70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134A4-2AFB-42B2-A7A9-5470127C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L018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10058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L018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Collect expand and factorise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Collect like terms, expand a single bracket and factorise a common factor. Explain how these equivalent forms are connected.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wrote the algebraic structure accurately and used a valid step-by-step method.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show inverse operations clearly, keep signs/brackets accurate and substitute back to check.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Expand and simplify 3(2x−5)−2(x+4).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Factorise 6x²+9x fully and check by expansion.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2026-09-29T11:20:34.8090000Z</dcterms:created>
  <dcterms:modified xsi:type="dcterms:W3CDTF">2026-09-29T11:20:34.8090000Z</dcterms:modified>
</coreProperties>
</file>