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6b95f140417c4b19" Type="http://schemas.openxmlformats.org/package/2006/relationships/metadata/core-properties" Target="docProps/core.xml"/><Relationship Id="R9dc00166c076426e" Type="http://schemas.openxmlformats.org/officeDocument/2006/relationships/officeDocument" Target="ppt/presentation.xml"/><Relationship Id="Rfbd675d87da24ab9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1e5b64eddbf4efd"/>
  </p:sldMasterIdLst>
  <p:notesMasterIdLst>
    <p:notesMasterId xmlns:r="http://schemas.openxmlformats.org/officeDocument/2006/relationships" r:id="R8ff19c3886c54edf"/>
  </p:notesMasterIdLst>
  <p:sldIdLst>
    <p:sldId xmlns:r="http://schemas.openxmlformats.org/officeDocument/2006/relationships" id="256" r:id="R5b7e20f3fafb42b9"/>
    <p:sldId xmlns:r="http://schemas.openxmlformats.org/officeDocument/2006/relationships" id="257" r:id="Rb3455ded4ddf4767"/>
    <p:sldId xmlns:r="http://schemas.openxmlformats.org/officeDocument/2006/relationships" id="258" r:id="Rcf31b65458264df7"/>
    <p:sldId xmlns:r="http://schemas.openxmlformats.org/officeDocument/2006/relationships" id="259" r:id="Rf8c0151739ec4257"/>
    <p:sldId xmlns:r="http://schemas.openxmlformats.org/officeDocument/2006/relationships" id="260" r:id="R08dff2faaaec401b"/>
    <p:sldId xmlns:r="http://schemas.openxmlformats.org/officeDocument/2006/relationships" id="261" r:id="R11167d7bae6a4b36"/>
    <p:sldId xmlns:r="http://schemas.openxmlformats.org/officeDocument/2006/relationships" id="262" r:id="Rf1c09b633f49454a"/>
    <p:sldId xmlns:r="http://schemas.openxmlformats.org/officeDocument/2006/relationships" id="263" r:id="Rd6d3a816feb54c6c"/>
    <p:sldId xmlns:r="http://schemas.openxmlformats.org/officeDocument/2006/relationships" id="264" r:id="R807ee5ed9a5849b7"/>
    <p:sldId xmlns:r="http://schemas.openxmlformats.org/officeDocument/2006/relationships" id="265" r:id="Rbbd33b8b31604720"/>
    <p:sldId xmlns:r="http://schemas.openxmlformats.org/officeDocument/2006/relationships" id="266" r:id="R93e5aaf991104d5d"/>
    <p:sldId xmlns:r="http://schemas.openxmlformats.org/officeDocument/2006/relationships" id="267" r:id="R6d6f5da0bb1a43ef"/>
    <p:sldId xmlns:r="http://schemas.openxmlformats.org/officeDocument/2006/relationships" id="268" r:id="R55eeb9d4bd8b487c"/>
    <p:sldId xmlns:r="http://schemas.openxmlformats.org/officeDocument/2006/relationships" id="269" r:id="Ra84b0d82dce94e11"/>
    <p:sldId xmlns:r="http://schemas.openxmlformats.org/officeDocument/2006/relationships" id="270" r:id="R5b39c187d95742e1"/>
    <p:sldId xmlns:r="http://schemas.openxmlformats.org/officeDocument/2006/relationships" id="271" r:id="Rae40200d3e674985"/>
    <p:sldId xmlns:r="http://schemas.openxmlformats.org/officeDocument/2006/relationships" id="272" r:id="R4c09a0f340584bd1"/>
    <p:sldId xmlns:r="http://schemas.openxmlformats.org/officeDocument/2006/relationships" id="273" r:id="R41d51f373fbe4c14"/>
    <p:sldId xmlns:r="http://schemas.openxmlformats.org/officeDocument/2006/relationships" id="274" r:id="R64d19c649f994442"/>
    <p:sldId xmlns:r="http://schemas.openxmlformats.org/officeDocument/2006/relationships" id="275" r:id="R9193cf927a264fef"/>
    <p:sldId xmlns:r="http://schemas.openxmlformats.org/officeDocument/2006/relationships" id="276" r:id="Re8f56354234e406e"/>
    <p:sldId xmlns:r="http://schemas.openxmlformats.org/officeDocument/2006/relationships" id="277" r:id="Rde385081edd0440c"/>
    <p:sldId xmlns:r="http://schemas.openxmlformats.org/officeDocument/2006/relationships" id="278" r:id="R34756ed066354ad0"/>
    <p:sldId xmlns:ns0="http://schemas.openxmlformats.org/officeDocument/2006/relationships" id="279" ns0:id="rId30"/>
    <p:sldId xmlns:ns0="http://schemas.openxmlformats.org/officeDocument/2006/relationships" id="280" ns0:id="rId31"/>
    <p:sldId xmlns:ns0="http://schemas.openxmlformats.org/officeDocument/2006/relationships" id="281" ns0:id="rId32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8dff2faaaec401b" Type="http://schemas.openxmlformats.org/officeDocument/2006/relationships/slide" Target="slides/slide5.xml"/><Relationship Id="R11167d7bae6a4b36" Type="http://schemas.openxmlformats.org/officeDocument/2006/relationships/slide" Target="slides/slide6.xml"/><Relationship Id="R31e5b64eddbf4efd" Type="http://schemas.openxmlformats.org/officeDocument/2006/relationships/slideMaster" Target="slideMasters/slideMaster1.xml"/><Relationship Id="R329336bacf4f4b0a" Type="http://schemas.openxmlformats.org/officeDocument/2006/relationships/theme" Target="theme/theme1.xml"/><Relationship Id="R34756ed066354ad0" Type="http://schemas.openxmlformats.org/officeDocument/2006/relationships/slide" Target="slides/slide23.xml"/><Relationship Id="R41d51f373fbe4c14" Type="http://schemas.openxmlformats.org/officeDocument/2006/relationships/slide" Target="slides/slide18.xml"/><Relationship Id="R4c09a0f340584bd1" Type="http://schemas.openxmlformats.org/officeDocument/2006/relationships/slide" Target="slides/slide17.xml"/><Relationship Id="R55eeb9d4bd8b487c" Type="http://schemas.openxmlformats.org/officeDocument/2006/relationships/slide" Target="slides/slide13.xml"/><Relationship Id="R5b39c187d95742e1" Type="http://schemas.openxmlformats.org/officeDocument/2006/relationships/slide" Target="slides/slide15.xml"/><Relationship Id="R5b7e20f3fafb42b9" Type="http://schemas.openxmlformats.org/officeDocument/2006/relationships/slide" Target="slides/slide1.xml"/><Relationship Id="R64d19c649f994442" Type="http://schemas.openxmlformats.org/officeDocument/2006/relationships/slide" Target="slides/slide19.xml"/><Relationship Id="R6d6f5da0bb1a43ef" Type="http://schemas.openxmlformats.org/officeDocument/2006/relationships/slide" Target="slides/slide12.xml"/><Relationship Id="R807ee5ed9a5849b7" Type="http://schemas.openxmlformats.org/officeDocument/2006/relationships/slide" Target="slides/slide9.xml"/><Relationship Id="R8cfd46da75454f02" Type="http://schemas.openxmlformats.org/officeDocument/2006/relationships/viewProps" Target="viewProps.xml"/><Relationship Id="R8ff19c3886c54edf" Type="http://schemas.openxmlformats.org/officeDocument/2006/relationships/notesMaster" Target="notesMasters/notesMaster1.xml"/><Relationship Id="R9193cf927a264fef" Type="http://schemas.openxmlformats.org/officeDocument/2006/relationships/slide" Target="slides/slide20.xml"/><Relationship Id="R93e5aaf991104d5d" Type="http://schemas.openxmlformats.org/officeDocument/2006/relationships/slide" Target="slides/slide11.xml"/><Relationship Id="Ra4b5ff626f85420b" Type="http://schemas.openxmlformats.org/officeDocument/2006/relationships/presProps" Target="presProps.xml"/><Relationship Id="Ra84b0d82dce94e11" Type="http://schemas.openxmlformats.org/officeDocument/2006/relationships/slide" Target="slides/slide14.xml"/><Relationship Id="Rae40200d3e674985" Type="http://schemas.openxmlformats.org/officeDocument/2006/relationships/slide" Target="slides/slide16.xml"/><Relationship Id="Rb3455ded4ddf4767" Type="http://schemas.openxmlformats.org/officeDocument/2006/relationships/slide" Target="slides/slide2.xml"/><Relationship Id="Rbbd33b8b31604720" Type="http://schemas.openxmlformats.org/officeDocument/2006/relationships/slide" Target="slides/slide10.xml"/><Relationship Id="Rcce4c5b61fba4512" Type="http://schemas.openxmlformats.org/officeDocument/2006/relationships/tableStyles" Target="tableStyles.xml"/><Relationship Id="Rcf31b65458264df7" Type="http://schemas.openxmlformats.org/officeDocument/2006/relationships/slide" Target="slides/slide3.xml"/><Relationship Id="Rd6d3a816feb54c6c" Type="http://schemas.openxmlformats.org/officeDocument/2006/relationships/slide" Target="slides/slide8.xml"/><Relationship Id="Rde385081edd0440c" Type="http://schemas.openxmlformats.org/officeDocument/2006/relationships/slide" Target="slides/slide22.xml"/><Relationship Id="Re8f56354234e406e" Type="http://schemas.openxmlformats.org/officeDocument/2006/relationships/slide" Target="slides/slide21.xml"/><Relationship Id="Rf1c09b633f49454a" Type="http://schemas.openxmlformats.org/officeDocument/2006/relationships/slide" Target="slides/slide7.xml"/><Relationship Id="Rf8c0151739ec4257" Type="http://schemas.openxmlformats.org/officeDocument/2006/relationships/slide" Target="slides/slide4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77bca81d6a1c45c2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b9f47042dba74606" Type="http://schemas.openxmlformats.org/officeDocument/2006/relationships/slide" Target="../slides/slide1.xml"/><Relationship Id="Rf5708765197b45e7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5a52d79bf4884e0a" Type="http://schemas.openxmlformats.org/officeDocument/2006/relationships/slide" Target="../slides/slide2.xml"/><Relationship Id="Rdb40a37651d54686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6cf1e36826da49de" Type="http://schemas.openxmlformats.org/officeDocument/2006/relationships/notesMaster" Target="../notesMasters/notesMaster1.xml"/><Relationship Id="Re31a15f7728945d0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9e633c175ab84de5" Type="http://schemas.openxmlformats.org/officeDocument/2006/relationships/slide" Target="../slides/slide4.xml"/><Relationship Id="Rab0046ca81484166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045561bcc3e841e1" Type="http://schemas.openxmlformats.org/officeDocument/2006/relationships/notesMaster" Target="../notesMasters/notesMaster1.xml"/><Relationship Id="Re8fe99174ca047e8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c00444f6bb0e422a" Type="http://schemas.openxmlformats.org/officeDocument/2006/relationships/slide" Target="../slides/slide6.xml"/><Relationship Id="Rcb5872ad0e234d1e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21f58abce9b9452c" Type="http://schemas.openxmlformats.org/officeDocument/2006/relationships/slide" Target="../slides/slide7.xml"/><Relationship Id="Ree9cde3563d64c7e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36ca40bdc92048e5" Type="http://schemas.openxmlformats.org/officeDocument/2006/relationships/slide" Target="../slides/slide8.xml"/><Relationship Id="R55e8665cd8214be5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016c3b63b0304bce" Type="http://schemas.openxmlformats.org/officeDocument/2006/relationships/slide" Target="../slides/slide9.xml"/><Relationship Id="R7a00ccdcaa0e4ce5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9ab87e86ada9452d" Type="http://schemas.openxmlformats.org/officeDocument/2006/relationships/notesMaster" Target="../notesMasters/notesMaster1.xml"/><Relationship Id="Rca97bdc52f15424f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15be544f36b04398" Type="http://schemas.openxmlformats.org/officeDocument/2006/relationships/slide" Target="../slides/slide11.xml"/><Relationship Id="R27b7b088699a4a1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0c86eb73a62948b1" Type="http://schemas.openxmlformats.org/officeDocument/2006/relationships/notesMaster" Target="../notesMasters/notesMaster1.xml"/><Relationship Id="R60a4ed6f6e674bf8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1bfceaca28f740b0" Type="http://schemas.openxmlformats.org/officeDocument/2006/relationships/slide" Target="../slides/slide13.xml"/><Relationship Id="R25f583f2163c4f79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674acae577bb4927" Type="http://schemas.openxmlformats.org/officeDocument/2006/relationships/slide" Target="../slides/slide14.xml"/><Relationship Id="Rd69c6380fd8c47a9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dc26a75b595b4088" Type="http://schemas.openxmlformats.org/officeDocument/2006/relationships/slide" Target="../slides/slide15.xml"/><Relationship Id="Rfd70caabf7e147ef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87d0a7388d394d00" Type="http://schemas.openxmlformats.org/officeDocument/2006/relationships/notesMaster" Target="../notesMasters/notesMaster1.xml"/><Relationship Id="Rad7ddfcd1183412d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868a261137b34feb" Type="http://schemas.openxmlformats.org/officeDocument/2006/relationships/slide" Target="../slides/slide17.xml"/><Relationship Id="Rf71c045d79a14efa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0da73737462246ce" Type="http://schemas.openxmlformats.org/officeDocument/2006/relationships/slide" Target="../slides/slide18.xml"/><Relationship Id="R9fe7df2f22924d47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a9f56f0939b74be6" Type="http://schemas.openxmlformats.org/officeDocument/2006/relationships/notesMaster" Target="../notesMasters/notesMaster1.xml"/><Relationship Id="Rd72c1c7ade75411e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154e796423c24276" Type="http://schemas.openxmlformats.org/officeDocument/2006/relationships/notesMaster" Target="../notesMasters/notesMaster1.xml"/><Relationship Id="R82074dc3c79e499d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c91bb83b04844acf" Type="http://schemas.openxmlformats.org/officeDocument/2006/relationships/slide" Target="../slides/slide21.xml"/><Relationship Id="Re89d50553ee6472a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04e2b12fc78f46c7" Type="http://schemas.openxmlformats.org/officeDocument/2006/relationships/slide" Target="../slides/slide22.xml"/><Relationship Id="Rebf34326b4704a5f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c55801c3738b42f8" Type="http://schemas.openxmlformats.org/officeDocument/2006/relationships/notesMaster" Target="../notesMasters/notesMaster1.xml"/><Relationship Id="Rd1d33bf88b014176" Type="http://schemas.openxmlformats.org/officeDocument/2006/relationships/slide" Target="../slides/slide23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21e8745adacc4113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59289b30451d41b8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33309b9ccb7d40ad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76ece8c148944a5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7cae5eb8c7234ea4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199da03bc4794b48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5a145a1415d44a2b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61ac1cc46137495e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55b7063b27004cb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6c0aba1c0a6e485c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09225d29cf60492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773E5DD-3275-4E5A-8BE1-D2736B53DD86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8488BE95-5C3F-448B-9A99-B96A16CDD46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BC59D8C-CDB1-4754-8D48-2046FEFBDE5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B947069-FDA0-4B40-AB1E-834D32EDD18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382404C-5126-46DB-BF0B-E185347B4D8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29C41FD-BC53-44A3-A448-FE9E67DEA6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E6813B2-FA2C-4A09-9A47-BD318C483D1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6F6CBB8-F4C2-43EF-8382-89CC228EF7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410B8E6-DC5E-4BB3-8FBB-186B0393E53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B750C53-EB62-40F9-8F41-90D387B2B67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72E57F2-8500-4B1B-9ADE-0BEAA8A0EB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17DACA2F-CD1A-46AA-A3A2-F1EF1F3B016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FBA8405-2AD1-4AF7-B69D-22B2CA2A367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BAD2674-181A-49D1-99C5-598F58ED19B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FA56B75-BF0A-4B16-A7DF-745448BF6D4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DB99CA8-D363-4F44-BB8B-4226F684D8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DD4E97F-223F-416B-9F51-C45A91CD34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E174F1E8-4A8C-42D7-86DD-49F113376823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7D356BB-4E84-4A65-A6A0-188089DBF4B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3E753A5C-AEE6-43E4-9357-548408573A3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3877C619-273E-4FDF-9F70-26C62CD2DDC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8534E44-4461-4502-9008-BACF2023AD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CC06B1EE-E9D2-4A77-8207-6D343B3840C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B437068D-5213-4512-9C17-11DE120EE1A6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BB823A83-21CD-442A-A674-D39BAB1B9A00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7F17BE7E-BCBB-4E31-BFFA-B049B08CB761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646D4E42-2F51-4090-8F8F-8895BC83534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D73AF31-8F6B-43DA-A03B-6797FE360AC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A9A8D44E-9EF2-498B-9B6E-C0F0094DAC6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106765F-C745-4F30-BEA4-78F4F4B037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EA66782F-AAE7-4AC3-A59B-63E22B71270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5C377AEF-89A3-4A9C-A6FD-E274420A642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FAE2BCE7-F9DE-4A16-842B-71B93F5572E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245BE3A0-E648-4FD9-8939-9ED8745315C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6ACE08A8-6119-4C21-A5AD-27B3D3DBECF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CEE0981-67D4-4E69-A53B-37BA73B60B2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EF61AAD-E337-4659-BF2F-062B958477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779817C-F6BB-45A8-9672-DB0F38D9B9D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344F88AE-210D-4227-8DE0-4CE20E18937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598E9C4-0352-48C4-9661-18EDDF1AC92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609C699-CD18-4DA0-A66A-C6D9CF5D103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FA04A87E-C60E-474C-AF14-833B915C0BE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0C12216-127A-4F91-9865-7B3CCFB4B8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DF05A9FB-AC90-48B0-ABA2-08AA9EB69B8C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D659A2C-34AB-4771-815D-3AFB2492E2B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1C2AEBBF-E40C-450C-9CE8-DD3E6B4C9E5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D6859C7A-5636-4363-9DAD-E68190CDD6E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56DAE43-353B-49EB-B4DD-0078FB92532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2D76F71-F244-499A-82C0-507B95A2190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62C34C9A-1CB9-4B89-A25D-A8DFC81DE5F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0BFDD71-E951-457C-A6C5-E6A725809E1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8E035F6-9C80-4786-A809-DC16559A5C9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5F9669A-95B5-4416-9509-E5AC2B3A1DE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B211044E-7E8F-4E06-A0C3-E00B43CB92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F1855EF1-2653-4E45-9149-D2FF9A78538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6B604FB-4D8F-4864-A4D7-D972432ED67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98B450A-892D-4828-A1F2-66FFE130FB3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AABA79D-A0BC-452A-A9D0-844E12FC7D4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14187adc0984a0f" Type="http://schemas.openxmlformats.org/officeDocument/2006/relationships/slideLayout" Target="../slideLayouts/slideLayout3.xml"/><Relationship Id="R1d5e3a1cad624111" Type="http://schemas.openxmlformats.org/officeDocument/2006/relationships/slideLayout" Target="../slideLayouts/slideLayout7.xml"/><Relationship Id="R20172bc34ff94478" Type="http://schemas.openxmlformats.org/officeDocument/2006/relationships/slideLayout" Target="../slideLayouts/slideLayout4.xml"/><Relationship Id="R3f5260a05476480c" Type="http://schemas.openxmlformats.org/officeDocument/2006/relationships/slideLayout" Target="../slideLayouts/slideLayout5.xml"/><Relationship Id="R5b9f4953bfeb43b5" Type="http://schemas.openxmlformats.org/officeDocument/2006/relationships/slideLayout" Target="../slideLayouts/slideLayout2.xml"/><Relationship Id="R5e0bb57986be4391" Type="http://schemas.openxmlformats.org/officeDocument/2006/relationships/slideLayout" Target="../slideLayouts/slideLayout6.xml"/><Relationship Id="R629820c947e54f7e" Type="http://schemas.openxmlformats.org/officeDocument/2006/relationships/theme" Target="theme/theme2.xml"/><Relationship Id="R75f1664e9ffe4e5e" Type="http://schemas.openxmlformats.org/officeDocument/2006/relationships/slideLayout" Target="../slideLayouts/slideLayout1.xml"/><Relationship Id="R7a97b592c1ad401d" Type="http://schemas.openxmlformats.org/officeDocument/2006/relationships/slideLayout" Target="../slideLayouts/slideLayout9.xml"/><Relationship Id="R9c4dc72bb17b4f19" Type="http://schemas.openxmlformats.org/officeDocument/2006/relationships/slideLayout" Target="../slideLayouts/slideLayout8.xml"/><Relationship Id="Ra59b22538ed04dbc" Type="http://schemas.openxmlformats.org/officeDocument/2006/relationships/slideLayout" Target="../slideLayouts/slideLayout10.xml"/><Relationship Id="Re81ffcb7ba184de4" Type="http://schemas.openxmlformats.org/officeDocument/2006/relationships/slideLayout" Target="../slideLayouts/slideLayout11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0B9FC4B1-3FBA-4FBE-8C72-1C90DCABA4A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22F18492-FE7C-4B40-AA98-398FE436778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2DB0AC8-AC9D-47E0-A176-B58F4B190B57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840CC66-249C-47AC-A9EE-BFE5E12D9E3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FA5A8C2-4B37-4BF5-8A54-08CC208AE20D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5f1664e9ffe4e5e"/>
    <p:sldLayoutId xmlns:r="http://schemas.openxmlformats.org/officeDocument/2006/relationships" id="2147483650" r:id="R5b9f4953bfeb43b5"/>
    <p:sldLayoutId xmlns:r="http://schemas.openxmlformats.org/officeDocument/2006/relationships" id="2147483651" r:id="R014187adc0984a0f"/>
    <p:sldLayoutId xmlns:r="http://schemas.openxmlformats.org/officeDocument/2006/relationships" id="2147483652" r:id="R20172bc34ff94478"/>
    <p:sldLayoutId xmlns:r="http://schemas.openxmlformats.org/officeDocument/2006/relationships" id="2147483653" r:id="R3f5260a05476480c"/>
    <p:sldLayoutId xmlns:r="http://schemas.openxmlformats.org/officeDocument/2006/relationships" id="2147483654" r:id="R5e0bb57986be4391"/>
    <p:sldLayoutId xmlns:r="http://schemas.openxmlformats.org/officeDocument/2006/relationships" id="2147483655" r:id="R1d5e3a1cad624111"/>
    <p:sldLayoutId xmlns:r="http://schemas.openxmlformats.org/officeDocument/2006/relationships" id="2147483656" r:id="R9c4dc72bb17b4f19"/>
    <p:sldLayoutId xmlns:r="http://schemas.openxmlformats.org/officeDocument/2006/relationships" id="2147483657" r:id="R7a97b592c1ad401d"/>
    <p:sldLayoutId xmlns:r="http://schemas.openxmlformats.org/officeDocument/2006/relationships" id="2147483658" r:id="Ra59b22538ed04dbc"/>
    <p:sldLayoutId xmlns:r="http://schemas.openxmlformats.org/officeDocument/2006/relationships" id="2147483659" r:id="Re81ffcb7ba184de4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365158e0bd15461d" Type="http://schemas.openxmlformats.org/officeDocument/2006/relationships/image" Target="../media/image.png"/><Relationship Id="Rf396b663dba7469d" Type="http://schemas.openxmlformats.org/officeDocument/2006/relationships/slideLayout" Target="../slideLayouts/slideLayout7.xml"/><Relationship Id="Rf5f453d6dd624619" Type="http://schemas.openxmlformats.org/officeDocument/2006/relationships/notesSlide" Target="../notesSlides/notesSlide1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414da9e7951d4ef4" Type="http://schemas.openxmlformats.org/officeDocument/2006/relationships/slideLayout" Target="../slideLayouts/slideLayout7.xml"/><Relationship Id="R42e203116bee4a47" Type="http://schemas.openxmlformats.org/officeDocument/2006/relationships/notesSlide" Target="../notesSlides/notesSlide2.xml"/><Relationship Id="Rae03e6cef8264702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4dd89bf1f5444bf6" Type="http://schemas.openxmlformats.org/officeDocument/2006/relationships/slideLayout" Target="../slideLayouts/slideLayout7.xml"/><Relationship Id="R6c3fd82f2512406a" Type="http://schemas.openxmlformats.org/officeDocument/2006/relationships/notesSlide" Target="../notesSlides/notesSlide3.xml"/><Relationship Id="Re55aad04db25474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2ca7e7876fe542e6" Type="http://schemas.openxmlformats.org/officeDocument/2006/relationships/slideLayout" Target="../slideLayouts/slideLayout7.xml"/><Relationship Id="Rc6b36c03ce3648c8" Type="http://schemas.openxmlformats.org/officeDocument/2006/relationships/notesSlide" Target="../notesSlides/notesSlide4.xml"/><Relationship Id="Re76e4ec2231c4aea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9d54d03cd32340dd" Type="http://schemas.openxmlformats.org/officeDocument/2006/relationships/image" Target="../media/image5.png"/><Relationship Id="Ra50493f068554104" Type="http://schemas.openxmlformats.org/officeDocument/2006/relationships/slideLayout" Target="../slideLayouts/slideLayout7.xml"/><Relationship Id="Ra93f440205f44506" Type="http://schemas.openxmlformats.org/officeDocument/2006/relationships/notesSlide" Target="../notesSlides/notesSlide5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0ff47e5d11764456" Type="http://schemas.openxmlformats.org/officeDocument/2006/relationships/slideLayout" Target="../slideLayouts/slideLayout7.xml"/><Relationship Id="Rab5d2a41d00d44bc" Type="http://schemas.openxmlformats.org/officeDocument/2006/relationships/notesSlide" Target="../notesSlides/notesSlide6.xml"/><Relationship Id="Rf6809a3772ab471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06a9a2ec00984e5b" Type="http://schemas.openxmlformats.org/officeDocument/2006/relationships/notesSlide" Target="../notesSlides/notesSlide7.xml"/><Relationship Id="Rb6827fe40b3f4914" Type="http://schemas.openxmlformats.org/officeDocument/2006/relationships/image" Target="../media/image7.png"/><Relationship Id="Rd1164ffe040147e6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1e83de25d8b44332" Type="http://schemas.openxmlformats.org/officeDocument/2006/relationships/notesSlide" Target="../notesSlides/notesSlide8.xml"/><Relationship Id="R27fcde18187c4c9e" Type="http://schemas.openxmlformats.org/officeDocument/2006/relationships/image" Target="../media/image8.png"/><Relationship Id="R9b21c75ea8714642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854455bafdbf462a" Type="http://schemas.openxmlformats.org/officeDocument/2006/relationships/notesSlide" Target="../notesSlides/notesSlide9.xml"/><Relationship Id="R8bb55e2bfe834179" Type="http://schemas.openxmlformats.org/officeDocument/2006/relationships/image" Target="../media/image9.png"/><Relationship Id="Rde677b087552434e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13904c7a37d34e0e" Type="http://schemas.openxmlformats.org/officeDocument/2006/relationships/notesSlide" Target="../notesSlides/notesSlide10.xml"/><Relationship Id="R37af6fbffc454e97" Type="http://schemas.openxmlformats.org/officeDocument/2006/relationships/slideLayout" Target="../slideLayouts/slideLayout7.xml"/><Relationship Id="R7808f3536cd14773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0f0720249bd24365" Type="http://schemas.openxmlformats.org/officeDocument/2006/relationships/notesSlide" Target="../notesSlides/notesSlide11.xml"/><Relationship Id="R3095123ef3114669" Type="http://schemas.openxmlformats.org/officeDocument/2006/relationships/slideLayout" Target="../slideLayouts/slideLayout7.xml"/><Relationship Id="R41048ac7a63047c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abd6f066fa414ad0" Type="http://schemas.openxmlformats.org/officeDocument/2006/relationships/notesSlide" Target="../notesSlides/notesSlide12.xml"/><Relationship Id="Rc7e18f046d824513" Type="http://schemas.openxmlformats.org/officeDocument/2006/relationships/slideLayout" Target="../slideLayouts/slideLayout7.xml"/><Relationship Id="Refa26b7b6b2a4159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18368917172b437e" Type="http://schemas.openxmlformats.org/officeDocument/2006/relationships/slideLayout" Target="../slideLayouts/slideLayout7.xml"/><Relationship Id="R568caf17742c465b" Type="http://schemas.openxmlformats.org/officeDocument/2006/relationships/notesSlide" Target="../notesSlides/notesSlide13.xml"/><Relationship Id="R85705f36000f4f07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3b49cced6f3740bc" Type="http://schemas.openxmlformats.org/officeDocument/2006/relationships/image" Target="../media/image14.png"/><Relationship Id="Raf13aca707a64707" Type="http://schemas.openxmlformats.org/officeDocument/2006/relationships/slideLayout" Target="../slideLayouts/slideLayout7.xml"/><Relationship Id="Red9b821166b4454b" Type="http://schemas.openxmlformats.org/officeDocument/2006/relationships/notesSlide" Target="../notesSlides/notesSlide14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1a76018b4ff3466c" Type="http://schemas.openxmlformats.org/officeDocument/2006/relationships/notesSlide" Target="../notesSlides/notesSlide15.xml"/><Relationship Id="R743ecab050d841c0" Type="http://schemas.openxmlformats.org/officeDocument/2006/relationships/image" Target="../media/image15.png"/><Relationship Id="Rd8a665751c9a4d0e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41047c42822d4f6b" Type="http://schemas.openxmlformats.org/officeDocument/2006/relationships/notesSlide" Target="../notesSlides/notesSlide16.xml"/><Relationship Id="R6ce4f9b1664240e5" Type="http://schemas.openxmlformats.org/officeDocument/2006/relationships/slideLayout" Target="../slideLayouts/slideLayout7.xml"/><Relationship Id="Rb6e1ef44bb514246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46a11883797f4466" Type="http://schemas.openxmlformats.org/officeDocument/2006/relationships/image" Target="../media/image17.png"/><Relationship Id="R88ecc1cbabf1476a" Type="http://schemas.openxmlformats.org/officeDocument/2006/relationships/slideLayout" Target="../slideLayouts/slideLayout7.xml"/><Relationship Id="Rf4e1d7b11d5c4393" Type="http://schemas.openxmlformats.org/officeDocument/2006/relationships/notesSlide" Target="../notesSlides/notesSlide1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020da9bfe1804972" Type="http://schemas.openxmlformats.org/officeDocument/2006/relationships/notesSlide" Target="../notesSlides/notesSlide18.xml"/><Relationship Id="R57192e7d0bfa4195" Type="http://schemas.openxmlformats.org/officeDocument/2006/relationships/slideLayout" Target="../slideLayouts/slideLayout7.xml"/><Relationship Id="R82994be59c2e4cc1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06a81354dc5e477f" Type="http://schemas.openxmlformats.org/officeDocument/2006/relationships/image" Target="../media/image19.png"/><Relationship Id="R0b8e7755b2204ed4" Type="http://schemas.openxmlformats.org/officeDocument/2006/relationships/notesSlide" Target="../notesSlides/notesSlide19.xml"/><Relationship Id="R3d8faf49ab9b474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0f0d9b141391497f" Type="http://schemas.openxmlformats.org/officeDocument/2006/relationships/notesSlide" Target="../notesSlides/notesSlide20.xml"/><Relationship Id="R1453a63ecabb482a" Type="http://schemas.openxmlformats.org/officeDocument/2006/relationships/image" Target="../media/image20.png"/><Relationship Id="R6c8d1bb298df407d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5c29aa4cecf74262" Type="http://schemas.openxmlformats.org/officeDocument/2006/relationships/slideLayout" Target="../slideLayouts/slideLayout7.xml"/><Relationship Id="R71c67a3e90924778" Type="http://schemas.openxmlformats.org/officeDocument/2006/relationships/notesSlide" Target="../notesSlides/notesSlide21.xml"/><Relationship Id="Raeb23f67f2db40bc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1a8bc3936aa84a96" Type="http://schemas.openxmlformats.org/officeDocument/2006/relationships/image" Target="../media/image22.png"/><Relationship Id="R9ddaa20f7bc843a7" Type="http://schemas.openxmlformats.org/officeDocument/2006/relationships/notesSlide" Target="../notesSlides/notesSlide22.xml"/><Relationship Id="Re8e06dacc246475e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96204d752e03454b" Type="http://schemas.openxmlformats.org/officeDocument/2006/relationships/image" Target="../media/image23.png"/><Relationship Id="Ra2bb05a06d8c432e" Type="http://schemas.openxmlformats.org/officeDocument/2006/relationships/notesSlide" Target="../notesSlides/notesSlide23.xml"/><Relationship Id="Rb9762e9de31e40e4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Linear equations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L019 • Foundation and Higher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linear equations while preserving equality. Check solutions in the original equation, including unknowns on both sides.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4319B0-BC5F-4294-968F-A35DC6EA5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1C3C287-C365-46BE-B7F7-E7BB11B63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E9C71D-D83A-46D1-99C0-429D109E1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94E6F74-1D3C-43CF-9C31-0F37D6DBB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0AAFE9C-215F-4701-9533-42B14A9DA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FCBAE34-8F00-412B-A634-E243FB7E0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16F1862-DA17-4EFF-9497-7FC569F9C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Simplify 3x+2x.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447DF4A-A565-4795-9718-E07EBFD45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Expand 2(x+3).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67098622-8CC3-4CBF-8E5C-0B5E3CCF5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Evaluate 3x−2 for x=4.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550922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Preserve equality at each step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the representation; explain the connection.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644E93-404C-4CC1-982B-312E62DA9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52750"/>
            <a:ext cx="3524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CE8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>
                <a:solidFill>
                  <a:srgbClr val="0C233E"/>
                </a:solidFill>
                <a:latin typeface="Aptos"/>
                <a:ea typeface="Aptos"/>
                <a:cs typeface="Aptos"/>
              </a:rPr>
              <a:t>2x + 3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F05FDC-805E-40FF-BEF3-7DFC54EA1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3095625"/>
            <a:ext cx="952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=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97F2C6-7886-4DB9-9D23-01AF882CD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52750"/>
            <a:ext cx="3524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CE8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>
                <a:solidFill>
                  <a:srgbClr val="0C233E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9C963E-9F4E-4D1E-B7A5-10B2AE7FE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048125"/>
            <a:ext cx="35242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Subtract 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B7F90F-EB4C-43F0-B97F-68BE0B68D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048125"/>
            <a:ext cx="35242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Subtract 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8DD59C-619E-48AC-984C-07365612A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000625"/>
            <a:ext cx="7620000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>
                <a:solidFill>
                  <a:srgbClr val="0C233E"/>
                </a:solidFill>
                <a:latin typeface="Aptos"/>
                <a:ea typeface="Aptos"/>
                <a:cs typeface="Aptos"/>
              </a:rPr>
              <a:t>2x = 8 → x = 4</a:t>
            </a:r>
          </a:p>
        </p:txBody>
      </p:sp>
      <p:pic xmlns:a="http://schemas.openxmlformats.org/drawingml/2006/main" xmlns:r="http://schemas.openxmlformats.org/officeDocument/2006/relationships">
        <p:nvPicPr>
          <p:cNvPr id="18" name="Picture 17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x+5=12 gives x=7 by subtracting 5 on both sides. Now solve x−4=9.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3x+2=14 gives 3x=12 then x=4. Now solve 4x−3=17.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2(x+3)=14 gives x+3=7 then x=4. Now solve 3(x−2)=15.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5x+1=3x+9 gives 2x=8, so x=4. Now solve 7x−2=4x+13.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5746C47-FF26-45D4-AC7B-C54A7B6A0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93489-706C-4677-B1FE-B344C4DEC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C46E530-9628-46B1-BF02-817521F45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5A78646-3282-4791-BD02-FCAEAD243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27BF9212-BE6D-4417-831C-351731E5A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what changes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9EB3231-A225-4F9B-B841-50E9CC358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918287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2x+3=11. First useful step? A divide only 11 by 2, B subtract 3 from both sides, C add 3 to both sides.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2x+3=11; 2x−3=11; 3−2x=11. Explain why the solutions differ.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4(x+2)=3x+13 and check in the original equation.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number is tripled and then 7 is added, giving 31. Form an equation and find the number.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3x+7=31; x=8.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solves 2x+6=14 as x+6=7. Explain the mistake and give the solution.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Compare 2(x+3)=2x+6 with 2(x+3)=2x+7. How many solutions does each have?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EC39874-D7F1-4927-B6ED-0D61877CC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BB5AF26-9B5A-437A-B1A7-CC49E204C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3769725-65AA-4201-B55E-E59582005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CB3D5A3-427B-42FB-B30A-A5F1F07F4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AD35B93-D38D-491E-A020-2A3243E38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29FC637-696D-40CD-97C9-C419007EE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Numeric answers; units as requested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AB933CDE-FCF1-4817-9DE0-BDC12E96D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F2D454A3-6714-4ECC-A347-AC93F02F0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F263419D-A66B-46F5-B214-CC6011565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682DEC05-99CA-48D4-ADC4-980D4AD89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x+5=12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3x=18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2x−3=11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A4E773D3-4F71-4081-AA1A-F307AD0DE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3BC3E253-838C-4D53-B020-5966C099C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3−2x=11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5x+1=3x+9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3/4 of 28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80696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5x−4=16. Show balanced steps.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6x+1=4x+13. Show a method.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ED6F579-AF5F-4BF8-BE25-133697E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1E7AF6-E6B6-4D33-9F1C-48C29DCE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3AB5055-F5B8-4D55-B445-9FE382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57A2052-4E64-4812-9871-0BA0D678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3F4B05A-1C43-404A-83A2-DCB7128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BA23CE-B3BD-438F-ADAD-4E935DF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L020: Equations in contexts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3A08D3D-FDE7-4CFE-8125-35AADA4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3123523-7954-4A53-A9AF-00B70F52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8216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6D2344-9632-4205-8E5C-27C816E44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B34170-89EF-43AE-A19F-CDBC2E23E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FFC7ED-7515-42EA-A5E0-FF6C35EF5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5(2x−1)=3x+16 and check.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70BAF6-0681-400F-A926-1068316B2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6AA372-AA2D-493A-A55E-61AD17414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L019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8457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81B9A4-64AE-4599-BF43-D6599D590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323644-F4D4-4ECB-8D3A-91E7EBF66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E16D79-8EA7-4BE9-88EA-ABF535A7C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why dividing 3x+6=12 by 3 gives x+6=4 incorrectly.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DB6ABE-45C6-4338-914D-BBC0E17D0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0448EB-86A8-42CE-9CFE-DA6E7043A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L019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33820"/>
      </p:ext>
    </p:extLst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L019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Linear equations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Solve linear equations while preserving equality. Check solutions in the original equation, including unknowns on both sides.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algebraic structure accurately, kept each transformation valid and checked the result by substitution, graph or equivalent reasoning.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missing inverse operation or algebraic step, keep signs and brackets accurate and test the result in the original relationship.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Solve 5(2x−1)=3x+16 and check.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Explain why dividing 3x+6=12 by 3 gives x+6=4 incorrectly.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2026-09-29T11:20:35.5930000Z</dcterms:created>
  <dcterms:modified xsi:type="dcterms:W3CDTF">2026-09-29T11:20:35.5930000Z</dcterms:modified>
</coreProperties>
</file>