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3c06466e97b445e8" Type="http://schemas.openxmlformats.org/package/2006/relationships/metadata/core-properties" Target="docProps/core.xml"/><Relationship Id="R63a18648c1ce4f96" Type="http://schemas.openxmlformats.org/officeDocument/2006/relationships/extended-properties" Target="docProps/app.xml"/><Relationship Id="R7983177c2d374f1c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10923ac8074939"/>
  </p:sldMasterIdLst>
  <p:notesMasterIdLst>
    <p:notesMasterId xmlns:r="http://schemas.openxmlformats.org/officeDocument/2006/relationships" r:id="R239b030b5c504ed7"/>
  </p:notesMasterIdLst>
  <p:sldIdLst>
    <p:sldId xmlns:r="http://schemas.openxmlformats.org/officeDocument/2006/relationships" id="256" r:id="Rd4de22232356453e"/>
    <p:sldId xmlns:r="http://schemas.openxmlformats.org/officeDocument/2006/relationships" id="257" r:id="R240803427c004bcc"/>
    <p:sldId xmlns:r="http://schemas.openxmlformats.org/officeDocument/2006/relationships" id="258" r:id="R2543a1cad89b4918"/>
    <p:sldId xmlns:r="http://schemas.openxmlformats.org/officeDocument/2006/relationships" id="259" r:id="R3e4c710aa8774a5c"/>
    <p:sldId xmlns:r="http://schemas.openxmlformats.org/officeDocument/2006/relationships" id="260" r:id="R185a0c3bf1914aac"/>
    <p:sldId xmlns:r="http://schemas.openxmlformats.org/officeDocument/2006/relationships" id="261" r:id="Rc5ae22ee6afc4f91"/>
    <p:sldId xmlns:r="http://schemas.openxmlformats.org/officeDocument/2006/relationships" id="262" r:id="Rd8478d6e717f47dd"/>
    <p:sldId xmlns:r="http://schemas.openxmlformats.org/officeDocument/2006/relationships" id="263" r:id="R58764c054f0e4db1"/>
    <p:sldId xmlns:r="http://schemas.openxmlformats.org/officeDocument/2006/relationships" id="264" r:id="R14a4ec652876420a"/>
    <p:sldId xmlns:r="http://schemas.openxmlformats.org/officeDocument/2006/relationships" id="265" r:id="R3850413e42104dd0"/>
    <p:sldId xmlns:r="http://schemas.openxmlformats.org/officeDocument/2006/relationships" id="266" r:id="Rd58289e5ed8c424c"/>
    <p:sldId xmlns:r="http://schemas.openxmlformats.org/officeDocument/2006/relationships" id="267" r:id="R8da6892cf28149ce"/>
    <p:sldId xmlns:r="http://schemas.openxmlformats.org/officeDocument/2006/relationships" id="268" r:id="Rb0a59b444ae64040"/>
    <p:sldId xmlns:r="http://schemas.openxmlformats.org/officeDocument/2006/relationships" id="269" r:id="R028d7f68f21d477b"/>
    <p:sldId xmlns:r="http://schemas.openxmlformats.org/officeDocument/2006/relationships" id="270" r:id="R4c4c70e0ca5846db"/>
    <p:sldId xmlns:r="http://schemas.openxmlformats.org/officeDocument/2006/relationships" id="271" r:id="R7da2e58f514747f0"/>
    <p:sldId xmlns:r="http://schemas.openxmlformats.org/officeDocument/2006/relationships" id="272" r:id="Rf94114ef120e44e7"/>
    <p:sldId xmlns:r="http://schemas.openxmlformats.org/officeDocument/2006/relationships" id="273" r:id="R32720f5f0ed94b3b"/>
    <p:sldId xmlns:r="http://schemas.openxmlformats.org/officeDocument/2006/relationships" id="274" r:id="Ra1d5d409d6dc4464"/>
    <p:sldId xmlns:r="http://schemas.openxmlformats.org/officeDocument/2006/relationships" id="275" r:id="R8d360ab4fc754a11"/>
    <p:sldId xmlns:r="http://schemas.openxmlformats.org/officeDocument/2006/relationships" id="276" r:id="Rc970ade2329a4ca7"/>
    <p:sldId xmlns:r="http://schemas.openxmlformats.org/officeDocument/2006/relationships" id="277" r:id="Rf7908e2ef4b34714"/>
    <p:sldId xmlns:ns0="http://schemas.openxmlformats.org/officeDocument/2006/relationships" id="278" ns0:id="rId29"/>
    <p:sldId xmlns:ns0="http://schemas.openxmlformats.org/officeDocument/2006/relationships" id="279" ns0:id="rId30"/>
    <p:sldId xmlns:ns0="http://schemas.openxmlformats.org/officeDocument/2006/relationships" id="280" ns0:id="rId31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028d7f68f21d477b" Type="http://schemas.openxmlformats.org/officeDocument/2006/relationships/slide" Target="slides/slide14.xml"/><Relationship Id="R14a4ec652876420a" Type="http://schemas.openxmlformats.org/officeDocument/2006/relationships/slide" Target="slides/slide9.xml"/><Relationship Id="R185a0c3bf1914aac" Type="http://schemas.openxmlformats.org/officeDocument/2006/relationships/slide" Target="slides/slide5.xml"/><Relationship Id="R239b030b5c504ed7" Type="http://schemas.openxmlformats.org/officeDocument/2006/relationships/notesMaster" Target="notesMasters/notesMaster1.xml"/><Relationship Id="R240803427c004bcc" Type="http://schemas.openxmlformats.org/officeDocument/2006/relationships/slide" Target="slides/slide2.xml"/><Relationship Id="R2543a1cad89b4918" Type="http://schemas.openxmlformats.org/officeDocument/2006/relationships/slide" Target="slides/slide3.xml"/><Relationship Id="R32720f5f0ed94b3b" Type="http://schemas.openxmlformats.org/officeDocument/2006/relationships/slide" Target="slides/slide18.xml"/><Relationship Id="R3850413e42104dd0" Type="http://schemas.openxmlformats.org/officeDocument/2006/relationships/slide" Target="slides/slide10.xml"/><Relationship Id="R3e4c710aa8774a5c" Type="http://schemas.openxmlformats.org/officeDocument/2006/relationships/slide" Target="slides/slide4.xml"/><Relationship Id="R4858d1f1dd914c35" Type="http://schemas.openxmlformats.org/officeDocument/2006/relationships/tableStyles" Target="tableStyles.xml"/><Relationship Id="R4c4c70e0ca5846db" Type="http://schemas.openxmlformats.org/officeDocument/2006/relationships/slide" Target="slides/slide15.xml"/><Relationship Id="R58764c054f0e4db1" Type="http://schemas.openxmlformats.org/officeDocument/2006/relationships/slide" Target="slides/slide8.xml"/><Relationship Id="R7da2e58f514747f0" Type="http://schemas.openxmlformats.org/officeDocument/2006/relationships/slide" Target="slides/slide16.xml"/><Relationship Id="R8d360ab4fc754a11" Type="http://schemas.openxmlformats.org/officeDocument/2006/relationships/slide" Target="slides/slide20.xml"/><Relationship Id="R8da6892cf28149ce" Type="http://schemas.openxmlformats.org/officeDocument/2006/relationships/slide" Target="slides/slide12.xml"/><Relationship Id="Ra1d5d409d6dc4464" Type="http://schemas.openxmlformats.org/officeDocument/2006/relationships/slide" Target="slides/slide19.xml"/><Relationship Id="Rb0a59b444ae64040" Type="http://schemas.openxmlformats.org/officeDocument/2006/relationships/slide" Target="slides/slide13.xml"/><Relationship Id="Rb610923ac8074939" Type="http://schemas.openxmlformats.org/officeDocument/2006/relationships/slideMaster" Target="slideMasters/slideMaster1.xml"/><Relationship Id="Rc48da67fbccd43b8" Type="http://schemas.openxmlformats.org/officeDocument/2006/relationships/presProps" Target="presProps.xml"/><Relationship Id="Rc5ae22ee6afc4f91" Type="http://schemas.openxmlformats.org/officeDocument/2006/relationships/slide" Target="slides/slide6.xml"/><Relationship Id="Rc970ade2329a4ca7" Type="http://schemas.openxmlformats.org/officeDocument/2006/relationships/slide" Target="slides/slide21.xml"/><Relationship Id="Rd4de22232356453e" Type="http://schemas.openxmlformats.org/officeDocument/2006/relationships/slide" Target="slides/slide1.xml"/><Relationship Id="Rd58289e5ed8c424c" Type="http://schemas.openxmlformats.org/officeDocument/2006/relationships/slide" Target="slides/slide11.xml"/><Relationship Id="Rd8478d6e717f47dd" Type="http://schemas.openxmlformats.org/officeDocument/2006/relationships/slide" Target="slides/slide7.xml"/><Relationship Id="Rde2ddae2f7604574" Type="http://schemas.openxmlformats.org/officeDocument/2006/relationships/viewProps" Target="viewProps.xml"/><Relationship Id="Ree89ef85f8044adb" Type="http://schemas.openxmlformats.org/officeDocument/2006/relationships/theme" Target="theme/theme1.xml"/><Relationship Id="Rf7908e2ef4b34714" Type="http://schemas.openxmlformats.org/officeDocument/2006/relationships/slide" Target="slides/slide22.xml"/><Relationship Id="Rf94114ef120e44e7" Type="http://schemas.openxmlformats.org/officeDocument/2006/relationships/slide" Target="slides/slide17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notesMasters/_rels/notesMaster1.xml.rels><?xml version='1.0' encoding='UTF-8' standalone='yes'?>
<Relationships xmlns="http://schemas.openxmlformats.org/package/2006/relationships"><Relationship Id="R134614a05e8045c7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09b5b5ee4a8c4a22" Type="http://schemas.openxmlformats.org/officeDocument/2006/relationships/notesMaster" Target="../notesMasters/notesMaster1.xml"/><Relationship Id="R129d3ce38205417d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6ed7900c2aba4c11" Type="http://schemas.openxmlformats.org/officeDocument/2006/relationships/slide" Target="../slides/slide2.xml"/><Relationship Id="R974ff8f874d44660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e14d5655b7864cc5" Type="http://schemas.openxmlformats.org/officeDocument/2006/relationships/notesMaster" Target="../notesMasters/notesMaster1.xml"/><Relationship Id="Rf855221837ad42da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36170be630d34409" Type="http://schemas.openxmlformats.org/officeDocument/2006/relationships/slide" Target="../slides/slide4.xml"/><Relationship Id="Rba87bf888f614457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29871f4c657042f1" Type="http://schemas.openxmlformats.org/officeDocument/2006/relationships/notesMaster" Target="../notesMasters/notesMaster1.xml"/><Relationship Id="R68bcd415ab074d3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123b5dd935df4c41" Type="http://schemas.openxmlformats.org/officeDocument/2006/relationships/notesMaster" Target="../notesMasters/notesMaster1.xml"/><Relationship Id="R5f5751428a37462e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6a5d4b21d9b04693" Type="http://schemas.openxmlformats.org/officeDocument/2006/relationships/slide" Target="../slides/slide7.xml"/><Relationship Id="Rbbd3cd3829f74907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19cb89e43a13426c" Type="http://schemas.openxmlformats.org/officeDocument/2006/relationships/notesMaster" Target="../notesMasters/notesMaster1.xml"/><Relationship Id="R6332969cf2334dac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3b7c55e7f79442f6" Type="http://schemas.openxmlformats.org/officeDocument/2006/relationships/notesMaster" Target="../notesMasters/notesMaster1.xml"/><Relationship Id="Re3aee999b11448c9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2b9acf8b8e5c478d" Type="http://schemas.openxmlformats.org/officeDocument/2006/relationships/slide" Target="../slides/slide10.xml"/><Relationship Id="R8a2994a9031c42d9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36db2707910847d9" Type="http://schemas.openxmlformats.org/officeDocument/2006/relationships/notesMaster" Target="../notesMasters/notesMaster1.xml"/><Relationship Id="R5c47a15365d544fb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31c19e9ca264468f" Type="http://schemas.openxmlformats.org/officeDocument/2006/relationships/notesMaster" Target="../notesMasters/notesMaster1.xml"/><Relationship Id="R82ed8714bb914e49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8953f0f4ddd0450d" Type="http://schemas.openxmlformats.org/officeDocument/2006/relationships/notesMaster" Target="../notesMasters/notesMaster1.xml"/><Relationship Id="Rc05bf653c1184dad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ad2c061c0d5d4d55" Type="http://schemas.openxmlformats.org/officeDocument/2006/relationships/slide" Target="../slides/slide14.xml"/><Relationship Id="Ree375c897445494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62f5c209a2b14b20" Type="http://schemas.openxmlformats.org/officeDocument/2006/relationships/notesMaster" Target="../notesMasters/notesMaster1.xml"/><Relationship Id="R970b0282a3854c20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58efe3f013064c5c" Type="http://schemas.openxmlformats.org/officeDocument/2006/relationships/notesMaster" Target="../notesMasters/notesMaster1.xml"/><Relationship Id="Re457e5e60e9147ae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f1ad34d563724d09" Type="http://schemas.openxmlformats.org/officeDocument/2006/relationships/notesMaster" Target="../notesMasters/notesMaster1.xml"/><Relationship Id="Rf8ba75781720407e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8938b91dd98d4c3f" Type="http://schemas.openxmlformats.org/officeDocument/2006/relationships/notesMaster" Target="../notesMasters/notesMaster1.xml"/><Relationship Id="Rfe297fdb9c1148a9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8418d7dd9c794abd" Type="http://schemas.openxmlformats.org/officeDocument/2006/relationships/notesMaster" Target="../notesMasters/notesMaster1.xml"/><Relationship Id="Rc8fd8338b5c74310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be31fabf7cb64028" Type="http://schemas.openxmlformats.org/officeDocument/2006/relationships/notesMaster" Target="../notesMasters/notesMaster1.xml"/><Relationship Id="Rea114ea1c4964c83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b9746232c4724fd9" Type="http://schemas.openxmlformats.org/officeDocument/2006/relationships/slide" Target="../slides/slide21.xml"/><Relationship Id="Rf54650e1cfcd445c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d9bd068bd3ab444d" Type="http://schemas.openxmlformats.org/officeDocument/2006/relationships/slide" Target="../slides/slide22.xml"/><Relationship Id="Rfa8eeaa181d64ccf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1a2598f5f3d2413e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b973831e5deb49bd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8e1d8750b5f54a7a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1b680f725bbb407d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cb3d8129c9ae4bc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94ae2b455ae34d83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a2efa74d51864df5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217e5dbcebc64e6b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4ab21a45070242e8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89e7891d2d8844cb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08cc0a2365ab417c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1FD804E-6FF9-4ED1-8BD7-241BD7EB4308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7C8830A-02B7-4139-B7E4-21A93378607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FBB8392-3702-406F-93C9-68B34CA15DB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2ADAE52-0B13-4CF3-BB41-8DE0267B329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6E530D7-2B55-4D12-8871-09BD41687D5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17A7A0F-5832-4BD7-8169-8C8E71F2A9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1CFAEF9-CE0C-48B1-8267-5DF48AE4AAA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6AC0AF5-8C57-4D94-B7DF-83977698C3D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224DA3C-6AE1-41F5-AF3A-7DF5FB214E1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41A9BCD-612F-4D6C-8DFA-8C1EBA72C0C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523B69E-C2FE-4E17-9B89-158DD1D5979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E22B1C9-5600-4E35-AC44-FE7F3BF75F5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74EC3B7-D7AD-4ED7-B555-7F8F0F29CB9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810F284-5073-4054-ACEC-267C8424823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E031120-99C6-4FAF-AF3A-EC56FB54D95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48040E7-5BD4-4F3C-978B-57C86A6D3E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D005467-C5B8-4703-9AED-54031343459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6E45C07-8409-4E02-8C8F-52A4CFA9163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B6A5448-525C-4402-9FF5-5F8942B819E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38826EDC-79E3-4B38-913F-CE2C65669B9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48830A6-7815-4130-91A4-7B273CB2960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475538F-AA40-43AF-9104-11B960A7FF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69AFCE2-21CF-4430-85CF-4B282574CA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E9F2513A-A1BF-4282-A97D-AAA6BEBE6D63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DB42DEA9-A746-4739-AFA0-525C9E02FDAD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94B6B2F1-767C-43FD-94DF-9C28EF15B82B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74773F94-CABA-4139-BA52-574C6E8C45F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0A8C85D3-DAA1-4779-98D0-89BD9BD1F83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CCF761AE-C5A0-4C75-810C-BA50AA04FF3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C9BA8CC-EADE-47FF-86D6-52CFE61630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BC2032B2-CFDD-40D2-95E0-677F299E044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F27E59A2-90B7-47A7-99DC-D2A3CC480F9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EB7B385F-FECC-428C-A42C-D8F9834AAC2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DDBB8606-A2F2-4409-9DCC-4C04FEC4032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B60C040F-E169-44B6-8159-6288AC7497C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625F9D87-3329-40BA-9558-4AD2A225B1B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39EF28F-2816-4F91-AA93-F335036DEC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D423C88-6930-457D-A15D-EEA56E46AEC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1A6207E-144F-4045-BB9E-9CD2EAD2F7C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0C47278-8FAB-4AB3-8FF0-F32DD0140EA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7AF619A-0517-49AC-A2FF-343AB2D87F0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945DC71-143D-4C21-9357-B5654ECE33E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A940350-9306-4F61-9FAA-F9A0F1BFB1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7AC638E-A2B7-419D-BD58-7E350E402065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5B9B21D-8B5F-4EF1-9F98-FFD6D863B0C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B96DC1E-8B52-40B2-8E33-710BB01B044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4D63BB35-F3F1-477F-9A58-10AB54A51D7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4D09A1B5-FD07-48CD-B107-79692C6E3D8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53546CF-4E30-4CCF-9CE8-FF2026DA5B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DE5DE42F-C0F4-4693-B630-165939A3860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D56314D-5361-4FC8-9174-CCE5714ACD3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F1F95AA-C174-423F-A16F-842B78F8853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E9AAA73-DF59-4DDB-8EF9-D1D368A584B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E561617-44D9-4CD6-9F4E-584D0ECFA0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8C7E00F-AE84-438F-A867-BA7B4D0FD66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E3D45B6-135D-4DAF-851B-D6364BFAB59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3C443A6-1EFB-49BB-9FD5-1E69CF06313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CF9B9B3-A0DE-48FC-9C72-F6F73BB18FB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10f0fcc93c4440e4" Type="http://schemas.openxmlformats.org/officeDocument/2006/relationships/slideLayout" Target="../slideLayouts/slideLayout10.xml"/><Relationship Id="R2a11971d35c840af" Type="http://schemas.openxmlformats.org/officeDocument/2006/relationships/theme" Target="theme/theme2.xml"/><Relationship Id="R2ff98ec445894b56" Type="http://schemas.openxmlformats.org/officeDocument/2006/relationships/slideLayout" Target="../slideLayouts/slideLayout7.xml"/><Relationship Id="R996988c3ce0e4a04" Type="http://schemas.openxmlformats.org/officeDocument/2006/relationships/slideLayout" Target="../slideLayouts/slideLayout1.xml"/><Relationship Id="Ra446f6e71e2a4a8c" Type="http://schemas.openxmlformats.org/officeDocument/2006/relationships/slideLayout" Target="../slideLayouts/slideLayout2.xml"/><Relationship Id="Rac0c7c1483144520" Type="http://schemas.openxmlformats.org/officeDocument/2006/relationships/slideLayout" Target="../slideLayouts/slideLayout4.xml"/><Relationship Id="Rb0e5068f37fb418c" Type="http://schemas.openxmlformats.org/officeDocument/2006/relationships/slideLayout" Target="../slideLayouts/slideLayout5.xml"/><Relationship Id="Rce139119a4334eb8" Type="http://schemas.openxmlformats.org/officeDocument/2006/relationships/slideLayout" Target="../slideLayouts/slideLayout9.xml"/><Relationship Id="Rd24bc4a8862b4d61" Type="http://schemas.openxmlformats.org/officeDocument/2006/relationships/slideLayout" Target="../slideLayouts/slideLayout3.xml"/><Relationship Id="Rd7afb4c907eb452f" Type="http://schemas.openxmlformats.org/officeDocument/2006/relationships/slideLayout" Target="../slideLayouts/slideLayout8.xml"/><Relationship Id="Rda0ea810c6f544fe" Type="http://schemas.openxmlformats.org/officeDocument/2006/relationships/slideLayout" Target="../slideLayouts/slideLayout6.xml"/><Relationship Id="Rec2f05eec59d4c6c" Type="http://schemas.openxmlformats.org/officeDocument/2006/relationships/slideLayout" Target="../slideLayouts/slideLayout11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F14DC94F-989D-4FEB-AC65-4A77CE64B1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869B2EC-89ED-4BE9-8ECD-2E35901EBF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8118686-F863-4B3E-B587-EDEFA8596408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8BA592F-0228-42E5-A15A-FC767F2908D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68600D1-EDCD-4AC3-827D-7D8EA53E2FB4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6988c3ce0e4a04"/>
    <p:sldLayoutId xmlns:r="http://schemas.openxmlformats.org/officeDocument/2006/relationships" id="2147483650" r:id="Ra446f6e71e2a4a8c"/>
    <p:sldLayoutId xmlns:r="http://schemas.openxmlformats.org/officeDocument/2006/relationships" id="2147483651" r:id="Rd24bc4a8862b4d61"/>
    <p:sldLayoutId xmlns:r="http://schemas.openxmlformats.org/officeDocument/2006/relationships" id="2147483652" r:id="Rac0c7c1483144520"/>
    <p:sldLayoutId xmlns:r="http://schemas.openxmlformats.org/officeDocument/2006/relationships" id="2147483653" r:id="Rb0e5068f37fb418c"/>
    <p:sldLayoutId xmlns:r="http://schemas.openxmlformats.org/officeDocument/2006/relationships" id="2147483654" r:id="Rda0ea810c6f544fe"/>
    <p:sldLayoutId xmlns:r="http://schemas.openxmlformats.org/officeDocument/2006/relationships" id="2147483655" r:id="R2ff98ec445894b56"/>
    <p:sldLayoutId xmlns:r="http://schemas.openxmlformats.org/officeDocument/2006/relationships" id="2147483656" r:id="Rd7afb4c907eb452f"/>
    <p:sldLayoutId xmlns:r="http://schemas.openxmlformats.org/officeDocument/2006/relationships" id="2147483657" r:id="Rce139119a4334eb8"/>
    <p:sldLayoutId xmlns:r="http://schemas.openxmlformats.org/officeDocument/2006/relationships" id="2147483658" r:id="R10f0fcc93c4440e4"/>
    <p:sldLayoutId xmlns:r="http://schemas.openxmlformats.org/officeDocument/2006/relationships" id="2147483659" r:id="Rec2f05eec59d4c6c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5d2a508a31574fae" Type="http://schemas.openxmlformats.org/officeDocument/2006/relationships/slideLayout" Target="../slideLayouts/slideLayout7.xml"/><Relationship Id="R62c615475856415a" Type="http://schemas.openxmlformats.org/officeDocument/2006/relationships/notesSlide" Target="../notesSlides/notesSlide1.xml"/><Relationship Id="R744371ae44994e4b" Type="http://schemas.openxmlformats.org/officeDocument/2006/relationships/image" Target="../media/image.png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06be375dc9234ee6" Type="http://schemas.openxmlformats.org/officeDocument/2006/relationships/image" Target="../media/image2.png"/><Relationship Id="R6b33bfb143614c6a" Type="http://schemas.openxmlformats.org/officeDocument/2006/relationships/notesSlide" Target="../notesSlides/notesSlide2.xml"/><Relationship Id="Rcca8bf44d42a433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7835df6d80914c33" Type="http://schemas.openxmlformats.org/officeDocument/2006/relationships/notesSlide" Target="../notesSlides/notesSlide3.xml"/><Relationship Id="Rba3b6b6e067c4fb8" Type="http://schemas.openxmlformats.org/officeDocument/2006/relationships/image" Target="../media/image3.png"/><Relationship Id="Rc541bd85806c4c9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3f8e1d9ae5ff41cc" Type="http://schemas.openxmlformats.org/officeDocument/2006/relationships/notesSlide" Target="../notesSlides/notesSlide4.xml"/><Relationship Id="Raf279ab0b54e42e6" Type="http://schemas.openxmlformats.org/officeDocument/2006/relationships/image" Target="../media/image4.png"/><Relationship Id="Rb85372d52da645a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4252d852700e4f6e" Type="http://schemas.openxmlformats.org/officeDocument/2006/relationships/notesSlide" Target="../notesSlides/notesSlide5.xml"/><Relationship Id="R7871cfe6b9fa423d" Type="http://schemas.openxmlformats.org/officeDocument/2006/relationships/image" Target="../media/image5.png"/><Relationship Id="Rba14248dda8e413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5a9af78f9e284310" Type="http://schemas.openxmlformats.org/officeDocument/2006/relationships/notesSlide" Target="../notesSlides/notesSlide6.xml"/><Relationship Id="Rba5e44b0cf9f4292" Type="http://schemas.openxmlformats.org/officeDocument/2006/relationships/slideLayout" Target="../slideLayouts/slideLayout7.xml"/><Relationship Id="Rd4f7ebde5b34440f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4a626cabfe034fe7" Type="http://schemas.openxmlformats.org/officeDocument/2006/relationships/image" Target="../media/image7.png"/><Relationship Id="Rbe4bd1acfa8a4f83" Type="http://schemas.openxmlformats.org/officeDocument/2006/relationships/slideLayout" Target="../slideLayouts/slideLayout7.xml"/><Relationship Id="Rd772d3cec91d4f37" Type="http://schemas.openxmlformats.org/officeDocument/2006/relationships/notesSlide" Target="../notesSlides/notesSlide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4d756f5e14fe4918" Type="http://schemas.openxmlformats.org/officeDocument/2006/relationships/image" Target="../media/image8.png"/><Relationship Id="Raaf04d1d9b944015" Type="http://schemas.openxmlformats.org/officeDocument/2006/relationships/notesSlide" Target="../notesSlides/notesSlide8.xml"/><Relationship Id="Rf24d8b79012e48e0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1347af32f00d4115" Type="http://schemas.openxmlformats.org/officeDocument/2006/relationships/slideLayout" Target="../slideLayouts/slideLayout7.xml"/><Relationship Id="R36dea45ab5814b6e" Type="http://schemas.openxmlformats.org/officeDocument/2006/relationships/image" Target="../media/image9.png"/><Relationship Id="R91585b40f1444f0c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172dc11f223146a2" Type="http://schemas.openxmlformats.org/officeDocument/2006/relationships/slideLayout" Target="../slideLayouts/slideLayout7.xml"/><Relationship Id="R3308401a3fc242c9" Type="http://schemas.openxmlformats.org/officeDocument/2006/relationships/notesSlide" Target="../notesSlides/notesSlide10.xml"/><Relationship Id="Rfacf4aa7654c470a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251bb1bdf15141a1" Type="http://schemas.openxmlformats.org/officeDocument/2006/relationships/notesSlide" Target="../notesSlides/notesSlide11.xml"/><Relationship Id="R917c6586d45f491b" Type="http://schemas.openxmlformats.org/officeDocument/2006/relationships/slideLayout" Target="../slideLayouts/slideLayout7.xml"/><Relationship Id="Rfe1ae440cf0c45bb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731bf66bcbc44be5" Type="http://schemas.openxmlformats.org/officeDocument/2006/relationships/image" Target="../media/image12.png"/><Relationship Id="Re453a365c41e4ba9" Type="http://schemas.openxmlformats.org/officeDocument/2006/relationships/slideLayout" Target="../slideLayouts/slideLayout7.xml"/><Relationship Id="Refbe77c5dc8d4982" Type="http://schemas.openxmlformats.org/officeDocument/2006/relationships/notesSlide" Target="../notesSlides/notesSlide12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03f44df69793440d" Type="http://schemas.openxmlformats.org/officeDocument/2006/relationships/image" Target="../media/image13.png"/><Relationship Id="R4ae3570ee908477d" Type="http://schemas.openxmlformats.org/officeDocument/2006/relationships/slideLayout" Target="../slideLayouts/slideLayout7.xml"/><Relationship Id="Rdb905550078545c2" Type="http://schemas.openxmlformats.org/officeDocument/2006/relationships/notesSlide" Target="../notesSlides/notesSlide13.xml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5a3d2ea948ed419c" Type="http://schemas.openxmlformats.org/officeDocument/2006/relationships/image" Target="../media/image14.png"/><Relationship Id="R6b1e757465f94bb9" Type="http://schemas.openxmlformats.org/officeDocument/2006/relationships/slideLayout" Target="../slideLayouts/slideLayout7.xml"/><Relationship Id="Rf90b9effa096486e" Type="http://schemas.openxmlformats.org/officeDocument/2006/relationships/notesSlide" Target="../notesSlides/notesSlide14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5e2e962f47544194" Type="http://schemas.openxmlformats.org/officeDocument/2006/relationships/image" Target="../media/image15.png"/><Relationship Id="R6fe9fe2393b94c85" Type="http://schemas.openxmlformats.org/officeDocument/2006/relationships/slideLayout" Target="../slideLayouts/slideLayout7.xml"/><Relationship Id="Rd8a111cd227a47f9" Type="http://schemas.openxmlformats.org/officeDocument/2006/relationships/notesSlide" Target="../notesSlides/notesSlide15.xml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0146792d6b0f40eb" Type="http://schemas.openxmlformats.org/officeDocument/2006/relationships/slideLayout" Target="../slideLayouts/slideLayout7.xml"/><Relationship Id="R34238bbcd19a4a4d" Type="http://schemas.openxmlformats.org/officeDocument/2006/relationships/image" Target="../media/image16.png"/><Relationship Id="Refcc6160df87487e" Type="http://schemas.openxmlformats.org/officeDocument/2006/relationships/notesSlide" Target="../notesSlides/notesSlide16.xml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1eb497c1b7024b93" Type="http://schemas.openxmlformats.org/officeDocument/2006/relationships/notesSlide" Target="../notesSlides/notesSlide17.xml"/><Relationship Id="R5877ae7ab03a4662" Type="http://schemas.openxmlformats.org/officeDocument/2006/relationships/image" Target="../media/image17.png"/><Relationship Id="R95beb26301514479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32967cc0e78e4cde" Type="http://schemas.openxmlformats.org/officeDocument/2006/relationships/slideLayout" Target="../slideLayouts/slideLayout7.xml"/><Relationship Id="R81da0948c5f94055" Type="http://schemas.openxmlformats.org/officeDocument/2006/relationships/image" Target="../media/image18.png"/><Relationship Id="Ra476fbb08f5745f2" Type="http://schemas.openxmlformats.org/officeDocument/2006/relationships/notesSlide" Target="../notesSlides/notesSlide18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15760ae756ae4040" Type="http://schemas.openxmlformats.org/officeDocument/2006/relationships/notesSlide" Target="../notesSlides/notesSlide19.xml"/><Relationship Id="R50f936cd35e048df" Type="http://schemas.openxmlformats.org/officeDocument/2006/relationships/slideLayout" Target="../slideLayouts/slideLayout7.xml"/><Relationship Id="R982171c516614932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40f01846019e4da6" Type="http://schemas.openxmlformats.org/officeDocument/2006/relationships/image" Target="../media/image20.png"/><Relationship Id="R98dad4b48309454a" Type="http://schemas.openxmlformats.org/officeDocument/2006/relationships/slideLayout" Target="../slideLayouts/slideLayout7.xml"/><Relationship Id="Ra049a2849664483c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3b1daae42a8a4efa" Type="http://schemas.openxmlformats.org/officeDocument/2006/relationships/slideLayout" Target="../slideLayouts/slideLayout1.xml"/><Relationship Id="R497d63f8ac3c42f9" Type="http://schemas.openxmlformats.org/officeDocument/2006/relationships/image" Target="../media/image21.png"/><Relationship Id="Rcdb54688c7ae4d95" Type="http://schemas.openxmlformats.org/officeDocument/2006/relationships/notesSlide" Target="../notesSlides/notesSlide21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706186d8e52747c0" Type="http://schemas.openxmlformats.org/officeDocument/2006/relationships/notesSlide" Target="../notesSlides/notesSlide22.xml"/><Relationship Id="Ra70caf883e01425c" Type="http://schemas.openxmlformats.org/officeDocument/2006/relationships/image" Target="../media/image22.png"/><Relationship Id="Rd0956bd4e9254c53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Equations in contexts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Pearson Edexcel GCSE Mathematics 1MA1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L020 • Foundation and Higher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t>60 minute lesson  |  learner resources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 and the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Translate a context into a linear equation, solve it and interpret the result with appropriate units and constraints.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Explain, apply and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C4DDCF0-D2E1-4233-BE5C-891E72A34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9965D28-33A9-4CF7-9FEB-4445100A5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E9F7E86-61E8-4B8A-93EC-EDE06C0F7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3CA4066-8D36-4162-B1F7-F2C6AE9EB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AAB036F-448D-4CBE-9950-C2ED94C3C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C3D1D19-D3E9-46DE-B66F-E7B32700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Attempt without notes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19121BB8-9A8C-4F32-B358-14AE3C07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Solve 3x+2=17.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61B17EC5-7B59-4924-B205-B85AE78D0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Simplify 2(x+4)+2x.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2E431FB-6B91-495F-B597-6D6B4FF39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Find the perimeter of a 7 cm by 3 cm rectangle.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94352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£4 tickets plus £3 fee total £23: 4n+3=23, n=5. Now £5 tickets plus £2 fee total £32. Find 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two consecutive integers are n and n+1. Their sum 15 gives 2n+1=15. Find consecutive integers summing to 23.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D3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rectangle sides x and x+3 cm, perimeter 26 cm: 4x+6=26, x=5. Now perimeter 34 cm. Find both sides.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 and your turn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D4 • Explain each step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Model: A costs 5+2n, B costs 3n pounds. Equal cost gives n=5. Now A costs 8+2n and B costs 4n. Find equality.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Try the paired problem; check independently.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D2D7A66-B3FA-4821-B76C-78B960C18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09CD10-A104-492A-981C-B8776C90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81CE91B-A3E8-4736-8DFB-D13A70E75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B169AA1-A104-4B6A-A388-8C516D3B0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 method you can explain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371C423F-4AA8-4E11-81D1-9167C43A6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Name what changes at each step.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2E6BD0A-F2A1-49F8-9DDB-8371A1A6B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Check against the original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80037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Choose and explain before moving 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n tickets cost £4 each plus one £3 fee. Total £23: A 4(n+3)=23, B 4n+3=23, C 7n=23. 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Use your explanation to decide the next step.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Form and solve: a number plus 6 is 20; six times a number is 30; six less than twice a number is 20.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application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rectangle is x cm wide and x+5 cm long. Perimeter is 42 cm. Find both dimensions.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Use the method in context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club charges £6 joining fee plus £3 per visit. A bill is £27. Find the number of visits and check.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Intentional practice feedback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Read after attempting A3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7 visits; 6+3×7=27.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Correct one step and explain the change.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C1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Can two consecutive whole numbers sum to 30? Use an equation to explain.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Deepen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Show your reasoning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Plan A costs £10+£2 per visit; B costs £4 per visit. When are costs equal, and which is cheaper for 8 visits?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your decisions and check the result.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A6DFD1D-0E51-4500-8DAC-78FC0D05E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11CE92A-3DB7-4B27-B089-A8C4197D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C8B22A0-B7BB-4094-9FCC-B1A99533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872C684-58CE-4C78-8028-CC4C37624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2317355B-9AA3-4069-AEAF-A19BD045C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95D0B4F-81B1-400C-8C40-DC69F999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Numeric answers; units as requested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5361D441-06FE-462F-BB9D-5F05C6B80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C3C613AC-F4D5-4614-8C73-A5EDF3E49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61030D6-75C5-4D0C-BB94-5493A2A2F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49B48C25-84D7-4BF4-AEE8-55CE3E4A2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874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4n+3=23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Smaller consecutive integer: total 23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x if 4x+6=34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057834AA-C034-4D52-A79A-0A909E27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E4CB1040-BE60-409D-9436-773E59C27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Solve 8+2n=4n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Visits: 6+3v=27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20% of 45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64443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P1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£4 fee plus £2 per item gives £18. Form an equation and find the number of items.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Without notes • Teacher review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00375"/>
            <a:ext cx="10058400" cy="19526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Consecutive integers total 35. Form an equation and find both. [2]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381625"/>
            <a:ext cx="10058400" cy="6191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working and check your answer.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P3 • Completion is not mastery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one error you have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Set a fresh question and a delayed check.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8E3684DA-CD8C-4453-8BAE-18372630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4DCA2D3-9981-4FFE-AC0B-FAB3D56B1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DE8FAD9-2697-4442-9114-13A99BB0E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C1BCA4D-13DD-4F18-9B7B-1A72DA0D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3038C75-4EBE-4A79-91D0-03BE91999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3E501D0-D191-44C3-993C-4F3063C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L021: Formulae and rearranging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82432AFA-0A73-4A55-9256-4D4FC3028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Complete F1 tomorrow without notes.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E9C46740-CD32-4269-9754-67D69F3C3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Attempt F2 and bring one question.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9333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CD22FD-D72D-4C35-B81E-5FBB58F18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9CE0CA-0734-4AC9-8E6E-32CF7FB91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24CC9D-81CC-46A4-9DA1-B3559C1CF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taxi charges £3.50 plus £1.80 per mile. Find miles travelled for a £21.50 fare.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8A3E22-D4B0-4EA0-A028-909CF9144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FAF6CD-7486-478D-8FFF-A8769CF6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L020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89181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3A0EB3-BA9B-4DB6-9A0E-8727F7C62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313222-6833-4CB2-BDB1-0C624899C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28707B-F16E-4804-92A7-B7CF5F61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rectangle's perimeter is 38 cm and its length is 3 cm more than width. Find dimensions.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32DC66-1B6E-45EF-9A8A-F1DD63F7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D2D718-8987-46F7-92CB-5809C624F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L020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2597"/>
      </p:ext>
    </p:extLst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L020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Equations in contexts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Translate a context into a linear equation, solve it and interpret the result with appropriate units and constraints.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taxi charges £3.50 plus £1.80 per mile. Find miles travelled for a £21.50 fare.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rectangle's perimeter is 38 cm and its length is 3 cm more than width. Find dimensions.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2026-09-29T11:20:36.2710000Z</dcterms:created>
  <dcterms:modified xsi:type="dcterms:W3CDTF">2026-09-29T11:20:36.2710000Z</dcterms:modified>
</coreProperties>
</file>