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691c27deef014283" Type="http://schemas.openxmlformats.org/package/2006/relationships/metadata/core-properties" Target="docProps/core.xml"/><Relationship Id="R78d2ee9015ea4b8a" Type="http://schemas.openxmlformats.org/officeDocument/2006/relationships/extended-properties" Target="docProps/app.xml"/><Relationship Id="Raf61215caa6249a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69660ed9cd942e2"/>
  </p:sldMasterIdLst>
  <p:notesMasterIdLst>
    <p:notesMasterId xmlns:r="http://schemas.openxmlformats.org/officeDocument/2006/relationships" r:id="R021dce48f1ff4d30"/>
  </p:notesMasterIdLst>
  <p:sldIdLst>
    <p:sldId xmlns:r="http://schemas.openxmlformats.org/officeDocument/2006/relationships" id="256" r:id="R34a5051088da458b"/>
    <p:sldId xmlns:r="http://schemas.openxmlformats.org/officeDocument/2006/relationships" id="257" r:id="R4b9e8a6e086f463e"/>
    <p:sldId xmlns:r="http://schemas.openxmlformats.org/officeDocument/2006/relationships" id="258" r:id="Rf327bcfb99164798"/>
    <p:sldId xmlns:r="http://schemas.openxmlformats.org/officeDocument/2006/relationships" id="259" r:id="R0e388a28ab4940d6"/>
    <p:sldId xmlns:r="http://schemas.openxmlformats.org/officeDocument/2006/relationships" id="260" r:id="Ra02f614605ca4cf0"/>
    <p:sldId xmlns:r="http://schemas.openxmlformats.org/officeDocument/2006/relationships" id="261" r:id="R1d691c7938404a96"/>
    <p:sldId xmlns:r="http://schemas.openxmlformats.org/officeDocument/2006/relationships" id="262" r:id="R0767f806c0e449ee"/>
    <p:sldId xmlns:r="http://schemas.openxmlformats.org/officeDocument/2006/relationships" id="263" r:id="R57d8f79b4cfc42e8"/>
    <p:sldId xmlns:r="http://schemas.openxmlformats.org/officeDocument/2006/relationships" id="264" r:id="R99a781c57c1d4335"/>
    <p:sldId xmlns:r="http://schemas.openxmlformats.org/officeDocument/2006/relationships" id="265" r:id="R84e46157d73b4ebe"/>
    <p:sldId xmlns:r="http://schemas.openxmlformats.org/officeDocument/2006/relationships" id="266" r:id="R30cec5db2e354cfb"/>
    <p:sldId xmlns:r="http://schemas.openxmlformats.org/officeDocument/2006/relationships" id="267" r:id="Re8db89fb99bf4780"/>
    <p:sldId xmlns:r="http://schemas.openxmlformats.org/officeDocument/2006/relationships" id="268" r:id="R9f6b3de2480c430e"/>
    <p:sldId xmlns:r="http://schemas.openxmlformats.org/officeDocument/2006/relationships" id="269" r:id="Rafe6896fcb454217"/>
    <p:sldId xmlns:r="http://schemas.openxmlformats.org/officeDocument/2006/relationships" id="270" r:id="R576c0c9fd5e44b07"/>
    <p:sldId xmlns:r="http://schemas.openxmlformats.org/officeDocument/2006/relationships" id="271" r:id="Raee18abeddfd461e"/>
    <p:sldId xmlns:r="http://schemas.openxmlformats.org/officeDocument/2006/relationships" id="272" r:id="Rdbe99e6184664bf4"/>
    <p:sldId xmlns:r="http://schemas.openxmlformats.org/officeDocument/2006/relationships" id="273" r:id="Re4b97355dd704b08"/>
    <p:sldId xmlns:r="http://schemas.openxmlformats.org/officeDocument/2006/relationships" id="274" r:id="R967171a61f654729"/>
    <p:sldId xmlns:r="http://schemas.openxmlformats.org/officeDocument/2006/relationships" id="275" r:id="R2ce9890e876e447b"/>
    <p:sldId xmlns:r="http://schemas.openxmlformats.org/officeDocument/2006/relationships" id="276" r:id="R58ac7210007547fb"/>
    <p:sldId xmlns:r="http://schemas.openxmlformats.org/officeDocument/2006/relationships" id="277" r:id="R1e8d9d4e4a4241b3"/>
    <p:sldId xmlns:r="http://schemas.openxmlformats.org/officeDocument/2006/relationships" id="278" r:id="R497af1a3d87f4c63"/>
    <p:sldId xmlns:r="http://schemas.openxmlformats.org/officeDocument/2006/relationships" id="279" r:id="Rf03a714f78914450"/>
    <p:sldId xmlns:r="http://schemas.openxmlformats.org/officeDocument/2006/relationships" id="280" r:id="R2bf7d653cd7c4ed4"/>
    <p:sldId xmlns:r="http://schemas.openxmlformats.org/officeDocument/2006/relationships" id="281" r:id="R43a5d2a5721947c4"/>
    <p:sldId xmlns:r="http://schemas.openxmlformats.org/officeDocument/2006/relationships" id="282" r:id="Rcdb0df552b544806"/>
    <p:sldId xmlns:ns0="http://schemas.openxmlformats.org/officeDocument/2006/relationships" id="283" ns0:id="rId34"/>
    <p:sldId xmlns:ns0="http://schemas.openxmlformats.org/officeDocument/2006/relationships" id="284" ns0:id="rId35"/>
    <p:sldId xmlns:ns0="http://schemas.openxmlformats.org/officeDocument/2006/relationships" id="285" ns0:id="rId36"/>
  </p:sldIdLst>
  <p:sldSz cx="12191695" cy="6858000"/>
  <p:notesSz cx="6858000" cy="9144000"/>
  <p:defaultTextStyle>
    <a:defPPr xmlns:a="http://schemas.openxmlformats.org/drawingml/2006/main">
      <a:buNone/>
    </a:defPPr>
    <a:lvl1pPr xmlns:a="http://schemas.openxmlformats.org/drawingml/2006/main" marL="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xmlns:a="http://schemas.openxmlformats.org/drawingml/2006/main" marL="457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xmlns:a="http://schemas.openxmlformats.org/drawingml/2006/main" marL="914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xmlns:a="http://schemas.openxmlformats.org/drawingml/2006/main" marL="1371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xmlns:a="http://schemas.openxmlformats.org/drawingml/2006/main" marL="18288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xmlns:a="http://schemas.openxmlformats.org/drawingml/2006/main" marL="22860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xmlns:a="http://schemas.openxmlformats.org/drawingml/2006/main" marL="2743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xmlns:a="http://schemas.openxmlformats.org/drawingml/2006/main" marL="3200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xmlns:a="http://schemas.openxmlformats.org/drawingml/2006/main" marL="3657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<?xml version='1.0' encoding='UTF-8' standalone='yes'?>
<Relationships xmlns="http://schemas.openxmlformats.org/package/2006/relationships"><Relationship Id="R021dce48f1ff4d30" Type="http://schemas.openxmlformats.org/officeDocument/2006/relationships/notesMaster" Target="notesMasters/notesMaster1.xml"/><Relationship Id="R0767f806c0e449ee" Type="http://schemas.openxmlformats.org/officeDocument/2006/relationships/slide" Target="slides/slide7.xml"/><Relationship Id="R0e388a28ab4940d6" Type="http://schemas.openxmlformats.org/officeDocument/2006/relationships/slide" Target="slides/slide4.xml"/><Relationship Id="R1d691c7938404a96" Type="http://schemas.openxmlformats.org/officeDocument/2006/relationships/slide" Target="slides/slide6.xml"/><Relationship Id="R1e8d9d4e4a4241b3" Type="http://schemas.openxmlformats.org/officeDocument/2006/relationships/slide" Target="slides/slide22.xml"/><Relationship Id="R2bf7d653cd7c4ed4" Type="http://schemas.openxmlformats.org/officeDocument/2006/relationships/slide" Target="slides/slide25.xml"/><Relationship Id="R2ce9890e876e447b" Type="http://schemas.openxmlformats.org/officeDocument/2006/relationships/slide" Target="slides/slide20.xml"/><Relationship Id="R30cec5db2e354cfb" Type="http://schemas.openxmlformats.org/officeDocument/2006/relationships/slide" Target="slides/slide11.xml"/><Relationship Id="R34a5051088da458b" Type="http://schemas.openxmlformats.org/officeDocument/2006/relationships/slide" Target="slides/slide1.xml"/><Relationship Id="R43a5d2a5721947c4" Type="http://schemas.openxmlformats.org/officeDocument/2006/relationships/slide" Target="slides/slide26.xml"/><Relationship Id="R497af1a3d87f4c63" Type="http://schemas.openxmlformats.org/officeDocument/2006/relationships/slide" Target="slides/slide23.xml"/><Relationship Id="R4b9e8a6e086f463e" Type="http://schemas.openxmlformats.org/officeDocument/2006/relationships/slide" Target="slides/slide2.xml"/><Relationship Id="R576c0c9fd5e44b07" Type="http://schemas.openxmlformats.org/officeDocument/2006/relationships/slide" Target="slides/slide15.xml"/><Relationship Id="R57d8f79b4cfc42e8" Type="http://schemas.openxmlformats.org/officeDocument/2006/relationships/slide" Target="slides/slide8.xml"/><Relationship Id="R58ac7210007547fb" Type="http://schemas.openxmlformats.org/officeDocument/2006/relationships/slide" Target="slides/slide21.xml"/><Relationship Id="R5bfa3967088f443b" Type="http://schemas.openxmlformats.org/officeDocument/2006/relationships/tableStyles" Target="tableStyles.xml"/><Relationship Id="R669660ed9cd942e2" Type="http://schemas.openxmlformats.org/officeDocument/2006/relationships/slideMaster" Target="slideMasters/slideMaster1.xml"/><Relationship Id="R7b98ae860ba24718" Type="http://schemas.openxmlformats.org/officeDocument/2006/relationships/theme" Target="theme/theme1.xml"/><Relationship Id="R84e46157d73b4ebe" Type="http://schemas.openxmlformats.org/officeDocument/2006/relationships/slide" Target="slides/slide10.xml"/><Relationship Id="R939b5698f3334afe" Type="http://schemas.openxmlformats.org/officeDocument/2006/relationships/viewProps" Target="viewProps.xml"/><Relationship Id="R967171a61f654729" Type="http://schemas.openxmlformats.org/officeDocument/2006/relationships/slide" Target="slides/slide19.xml"/><Relationship Id="R99a781c57c1d4335" Type="http://schemas.openxmlformats.org/officeDocument/2006/relationships/slide" Target="slides/slide9.xml"/><Relationship Id="R9f6b3de2480c430e" Type="http://schemas.openxmlformats.org/officeDocument/2006/relationships/slide" Target="slides/slide13.xml"/><Relationship Id="Ra02f614605ca4cf0" Type="http://schemas.openxmlformats.org/officeDocument/2006/relationships/slide" Target="slides/slide5.xml"/><Relationship Id="Raee18abeddfd461e" Type="http://schemas.openxmlformats.org/officeDocument/2006/relationships/slide" Target="slides/slide16.xml"/><Relationship Id="Rafe6896fcb454217" Type="http://schemas.openxmlformats.org/officeDocument/2006/relationships/slide" Target="slides/slide14.xml"/><Relationship Id="Rbcb57f7484e64af1" Type="http://schemas.openxmlformats.org/officeDocument/2006/relationships/presProps" Target="presProps.xml"/><Relationship Id="Rcdb0df552b544806" Type="http://schemas.openxmlformats.org/officeDocument/2006/relationships/slide" Target="slides/slide27.xml"/><Relationship Id="Rdbe99e6184664bf4" Type="http://schemas.openxmlformats.org/officeDocument/2006/relationships/slide" Target="slides/slide17.xml"/><Relationship Id="Re4b97355dd704b08" Type="http://schemas.openxmlformats.org/officeDocument/2006/relationships/slide" Target="slides/slide18.xml"/><Relationship Id="Re8db89fb99bf4780" Type="http://schemas.openxmlformats.org/officeDocument/2006/relationships/slide" Target="slides/slide12.xml"/><Relationship Id="Rf03a714f78914450" Type="http://schemas.openxmlformats.org/officeDocument/2006/relationships/slide" Target="slides/slide24.xml"/><Relationship Id="Rf327bcfb99164798" Type="http://schemas.openxmlformats.org/officeDocument/2006/relationships/slide" Target="slides/slide3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/Relationships>
</file>

<file path=ppt/notesMasters/_rels/notesMaster1.xml.rels><?xml version='1.0' encoding='UTF-8' standalone='yes'?>
<Relationships xmlns="http://schemas.openxmlformats.org/package/2006/relationships"><Relationship Id="R6a0bd194a22745c8" Type="http://schemas.openxmlformats.org/officeDocument/2006/relationships/theme" Target="theme/theme3.xml"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<?xml version='1.0' encoding='UTF-8' standalone='yes'?>
<Relationships xmlns="http://schemas.openxmlformats.org/package/2006/relationships"><Relationship Id="R1563ed149acd4ce4" Type="http://schemas.openxmlformats.org/officeDocument/2006/relationships/slide" Target="../slides/slide1.xml"/><Relationship Id="Rd90b6812603546f3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106ff90c59704d3f" Type="http://schemas.openxmlformats.org/officeDocument/2006/relationships/slide" Target="../slides/slide2.xml"/><Relationship Id="R70005ace13754256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1e379f7b9a00490f" Type="http://schemas.openxmlformats.org/officeDocument/2006/relationships/notesMaster" Target="../notesMasters/notesMaster1.xml"/><Relationship Id="R59cba8899d404b18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5892752e0ee24546" Type="http://schemas.openxmlformats.org/officeDocument/2006/relationships/notesMaster" Target="../notesMasters/notesMaster1.xml"/><Relationship Id="R7fd4fd5d157d403f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336df56e129d4e19" Type="http://schemas.openxmlformats.org/officeDocument/2006/relationships/slide" Target="../slides/slide5.xml"/><Relationship Id="R49e641df1b1d4067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1aef04b5a3a240f4" Type="http://schemas.openxmlformats.org/officeDocument/2006/relationships/notesMaster" Target="../notesMasters/notesMaster1.xml"/><Relationship Id="Rd9f1e928f80147a6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899f3506942c4295" Type="http://schemas.openxmlformats.org/officeDocument/2006/relationships/slide" Target="../slides/slide7.xml"/><Relationship Id="Re180b310d3454228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5bdacee8cb0b49f6" Type="http://schemas.openxmlformats.org/officeDocument/2006/relationships/slide" Target="../slides/slide8.xml"/><Relationship Id="R9052d522d0af4bde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892ed22f4a5d4c6e" Type="http://schemas.openxmlformats.org/officeDocument/2006/relationships/notesMaster" Target="../notesMasters/notesMaster1.xml"/><Relationship Id="Rad269638279b47f0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8e0c6a4ad2204191" Type="http://schemas.openxmlformats.org/officeDocument/2006/relationships/slide" Target="../slides/slide10.xml"/><Relationship Id="Rc0617a4823a44aa4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7c1400e6d63240ff" Type="http://schemas.openxmlformats.org/officeDocument/2006/relationships/notesMaster" Target="../notesMasters/notesMaster1.xml"/><Relationship Id="R988bf76366524ba6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3f94dd020bb649fd" Type="http://schemas.openxmlformats.org/officeDocument/2006/relationships/notesMaster" Target="../notesMasters/notesMaster1.xml"/><Relationship Id="R8ffd5efe2d9b4d80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00f9dbf81e7d41f9" Type="http://schemas.openxmlformats.org/officeDocument/2006/relationships/slide" Target="../slides/slide13.xml"/><Relationship Id="Rc5d048eab690481c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04d4c9edc49e4802" Type="http://schemas.openxmlformats.org/officeDocument/2006/relationships/notesMaster" Target="../notesMasters/notesMaster1.xml"/><Relationship Id="R47faa517a8b6475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71ee7bdffc9c4732" Type="http://schemas.openxmlformats.org/officeDocument/2006/relationships/notesMaster" Target="../notesMasters/notesMaster1.xml"/><Relationship Id="Rd56b08cab48c4d60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15f960b8dfe445b6" Type="http://schemas.openxmlformats.org/officeDocument/2006/relationships/slide" Target="../slides/slide16.xml"/><Relationship Id="R3b2ba3a5a2854db1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a3ab8b41192f43a4" Type="http://schemas.openxmlformats.org/officeDocument/2006/relationships/slide" Target="../slides/slide17.xml"/><Relationship Id="Rd770180bccc6432e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1eea8f285fd14c30" Type="http://schemas.openxmlformats.org/officeDocument/2006/relationships/notesMaster" Target="../notesMasters/notesMaster1.xml"/><Relationship Id="R298da34af43c4f77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5638e71124354cb8" Type="http://schemas.openxmlformats.org/officeDocument/2006/relationships/notesMaster" Target="../notesMasters/notesMaster1.xml"/><Relationship Id="R7f0ead5133a34ff0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a218db78705b4f6f" Type="http://schemas.openxmlformats.org/officeDocument/2006/relationships/notesMaster" Target="../notesMasters/notesMaster1.xml"/><Relationship Id="Rd233b69af2eb4605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008e62e30a314a6d" Type="http://schemas.openxmlformats.org/officeDocument/2006/relationships/slide" Target="../slides/slide21.xml"/><Relationship Id="R5ec6f72e992443e5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098842ac47d24557" Type="http://schemas.openxmlformats.org/officeDocument/2006/relationships/slide" Target="../slides/slide22.xml"/><Relationship Id="Re327978974a24486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2c3039a0d321499d" Type="http://schemas.openxmlformats.org/officeDocument/2006/relationships/notesMaster" Target="../notesMasters/notesMaster1.xml"/><Relationship Id="R8e2c5070083e4dbd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581f1b61e31c42e7" Type="http://schemas.openxmlformats.org/officeDocument/2006/relationships/slide" Target="../slides/slide24.xml"/><Relationship Id="Rf429a8ee353c43f8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5506ac5bba5a4fce" Type="http://schemas.openxmlformats.org/officeDocument/2006/relationships/notesMaster" Target="../notesMasters/notesMaster1.xml"/><Relationship Id="Ra3cb86d607b045ab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01c5127a0af54452" Type="http://schemas.openxmlformats.org/officeDocument/2006/relationships/notesMaster" Target="../notesMasters/notesMaster1.xml"/><Relationship Id="Rda3ecffed36c4c34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04bab0a255004b58" Type="http://schemas.openxmlformats.org/officeDocument/2006/relationships/notesMaster" Target="../notesMasters/notesMaster1.xml"/><Relationship Id="Rf2cdd02cb849454d" Type="http://schemas.openxmlformats.org/officeDocument/2006/relationships/slide" Target="../slides/slide27.xml"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<?xml version='1.0' encoding='UTF-8' standalone='yes'?>
<Relationships xmlns="http://schemas.openxmlformats.org/package/2006/relationships"><Relationship Id="R842ecc37f111423a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f878b343b6d3407a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80d4f392dae84dad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8869bc3438a548ad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cc1b3d2eaac44475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d244632f5b40402a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058cb2b6d10a403f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2938ef1bd670483c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f18ded7d851a42ff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66ac75d748e743ce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241de00a4c554ced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3A27430E-978D-407F-BA7C-7442C02D77CB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685800" y="2130425"/>
            <a:ext cx="7772400" cy="147002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FDAF79C0-5395-4F93-AEA9-1A0C72D60F80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371600" y="3886200"/>
            <a:ext cx="6400800" cy="1752600"/>
          </a:xfrm>
        </p:spPr>
        <p:txBody>
          <a:bodyPr xmlns:a="http://schemas.openxmlformats.org/drawingml/2006/main"/>
          <a:lstStyle xmlns:a="http://schemas.openxmlformats.org/drawingml/2006/main"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603E9E71-5A59-4750-BB8F-FC0B2C24446D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D8281346-E677-412D-B13E-82109CBFE01A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DA399BC3-64A2-41A3-94B6-36D81298943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271608B7-01BC-4C57-8D77-EFB34BA5458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721F6083-5008-4A59-B017-43F452641ED8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F19ECF4A-0DF7-4AAC-84FB-00F088B5B89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D68A1173-6634-48C3-AC62-471AF424E812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7990D098-62A8-4076-906C-73100D1AA5A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DF3AC2F3-16A9-491A-97A2-7E20FD1BE8D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22313" y="4406900"/>
            <a:ext cx="7772400" cy="1362075"/>
          </a:xfrm>
        </p:spPr>
        <p:txBody>
          <a:bodyPr xmlns:a="http://schemas.openxmlformats.org/drawingml/2006/main" anchor="t"/>
          <a:lstStyle xmlns:a="http://schemas.openxmlformats.org/drawingml/2006/main">
            <a:lvl1pPr algn="l">
              <a:buNone/>
              <a:defRPr sz="4000" b="1" cap="all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BF986065-CE42-4AD6-9E0F-4D9B66C4BA3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22313" y="2906713"/>
            <a:ext cx="7772400" cy="1500187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5FC74F4C-7FE7-4591-9420-1241DB66E20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DFD17DEE-B85C-4F1A-9447-68E737D23F52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A3854E16-A79C-4BE4-B85E-ED0CF9AD922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8B8ECC8F-5696-488B-B0B8-2E676D51402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530ABA92-7A1A-4942-9900-DB49648BA99B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57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C5EA6748-5DC8-4117-84F5-0541609928A9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648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4B0B978B-9B82-46B6-B4DC-F1890E8CE90D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FA800650-1E8E-43C4-A796-1D99BE0E8C52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9C6E67DE-8F0F-42F8-AF6E-CDB13511D2A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0E23A2D9-A658-4050-A116-F97044140DE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>
            <a:lvl1pPr>
              <a:buNone/>
              <a:defRPr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D6CE8D10-F470-4528-9F97-47722109695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535113"/>
            <a:ext cx="4040188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71B79B5C-C9BC-4037-81FE-5D1803C00AD1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57200" y="2174875"/>
            <a:ext cx="4040188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B9F2BB6B-CFA6-4F2F-9997-E520D7DD7A25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4645025" y="1535113"/>
            <a:ext cx="4041775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EE0EFF9A-8430-44BB-8E9B-82004BBFBF42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4645025" y="2174875"/>
            <a:ext cx="4041775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ADE25635-1505-43F0-99F4-E9828600BF22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CFBF9903-59D2-47D1-AAEF-5D59259F19E0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1A46C0D0-44D5-4D0F-AD89-F41F7244E0A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002897DE-815E-4E6B-9833-F3AD5611AE7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736D94E5-4A0A-4A0F-A34D-2E154A5BE0A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2421EE45-FD3D-4477-BD29-7A882F3ED37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CE4E5E86-4C94-4546-BE9C-450CA5A1C40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7269D176-4C3B-4CBF-A360-F184ABF790B7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F62A5B9D-2B05-472B-BFB3-BA0E2E1AB996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650657EE-7910-4394-AB4C-C1F925CF808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C992E1AA-3EC5-43FE-884C-A2C72221905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3050"/>
            <a:ext cx="3008313" cy="1162050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E1748EF3-90D5-4CFD-BE8A-AD9170E603BF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3575050" y="273050"/>
            <a:ext cx="5111750" cy="585311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EF864AAA-3B64-4583-A24E-71D04824AA1F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57200" y="1435100"/>
            <a:ext cx="3008313" cy="4691063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36841921-1744-40C2-A9FA-3E72A5A04057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244F85AA-1276-42C3-A87E-75A524D6D47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0478633F-79B0-4D2A-87E0-60605A03048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CF7969BA-B497-481A-8DD9-18D88C23538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792288" y="4800600"/>
            <a:ext cx="5486400" cy="566738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FE71B6C1-44F7-4C98-94C9-5D8E8F8B0C7D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1792288" y="612775"/>
            <a:ext cx="5486400" cy="411480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77895166-5D2A-4F18-A310-0980883E1CC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792288" y="5367338"/>
            <a:ext cx="5486400" cy="804862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4AA75F49-6D1D-4AA5-BD4B-B8714FCE4FB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D3CD6CDC-B6D8-4F59-BE37-4322507457F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B634C576-ADEB-4F37-A3DC-2B372D507CB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47B96E19-26C4-4211-A7C1-DC34244B7C5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3F7CA91A-24D0-46B2-B848-893EF277621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1C8DA482-9FFF-4FE5-BEA0-CA1A6E06FD1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30626998-4DEA-44D6-BE04-2F93EB0127E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F1D94AE4-488A-4119-98D6-B3210397EC1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E9A947CE-BD33-4A1D-9942-75B0017D70F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29400" y="274638"/>
            <a:ext cx="20574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3716FB35-8CF8-4095-9216-821FEE47C54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274638"/>
            <a:ext cx="60198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7E7F0996-5EA3-4FF1-A6FF-40741BCF93A1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9F7D8604-641B-408B-A241-7A21C862A04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362DC954-6F4D-491C-99BB-22980C66155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Masters/_rels/slideMaster1.xml.rels><?xml version='1.0' encoding='UTF-8' standalone='yes'?>
<Relationships xmlns="http://schemas.openxmlformats.org/package/2006/relationships"><Relationship Id="R07ab256c1f6841b0" Type="http://schemas.openxmlformats.org/officeDocument/2006/relationships/slideLayout" Target="../slideLayouts/slideLayout8.xml"/><Relationship Id="R08c84bf4462a4e7f" Type="http://schemas.openxmlformats.org/officeDocument/2006/relationships/slideLayout" Target="../slideLayouts/slideLayout9.xml"/><Relationship Id="R1293c33e128f4608" Type="http://schemas.openxmlformats.org/officeDocument/2006/relationships/slideLayout" Target="../slideLayouts/slideLayout2.xml"/><Relationship Id="R1cc2f7ca62064b51" Type="http://schemas.openxmlformats.org/officeDocument/2006/relationships/slideLayout" Target="../slideLayouts/slideLayout6.xml"/><Relationship Id="R2f378d4ae36c4ef8" Type="http://schemas.openxmlformats.org/officeDocument/2006/relationships/slideLayout" Target="../slideLayouts/slideLayout5.xml"/><Relationship Id="R527d8bcf103346fc" Type="http://schemas.openxmlformats.org/officeDocument/2006/relationships/slideLayout" Target="../slideLayouts/slideLayout11.xml"/><Relationship Id="R5be6fefffa1a4e61" Type="http://schemas.openxmlformats.org/officeDocument/2006/relationships/slideLayout" Target="../slideLayouts/slideLayout7.xml"/><Relationship Id="R655f5951d10a436f" Type="http://schemas.openxmlformats.org/officeDocument/2006/relationships/slideLayout" Target="../slideLayouts/slideLayout3.xml"/><Relationship Id="Ra0b685cc4ea14a4a" Type="http://schemas.openxmlformats.org/officeDocument/2006/relationships/slideLayout" Target="../slideLayouts/slideLayout1.xml"/><Relationship Id="Re88ea33222714fda" Type="http://schemas.openxmlformats.org/officeDocument/2006/relationships/slideLayout" Target="../slideLayouts/slideLayout4.xml"/><Relationship Id="Rf39bc41c5e914cc3" Type="http://schemas.openxmlformats.org/officeDocument/2006/relationships/theme" Target="theme/theme2.xml"/><Relationship Id="Rf9289de5cd034f5b" Type="http://schemas.openxmlformats.org/officeDocument/2006/relationships/slideLayout" Target="../slideLayouts/slideLayout10.xml"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6E5DDEDA-5D9A-42B6-93D1-9A68079A083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FD9BD99F-699F-4E0D-BCAD-09C5959DDEB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8229600" cy="45259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EC94BEB6-3485-4F26-A0D7-6740DF352DB2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A2477593-4E3F-4A05-957A-7C25E99CFDE0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9E86D257-F235-4088-BB20-8E0DE0427C20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0b685cc4ea14a4a"/>
    <p:sldLayoutId xmlns:r="http://schemas.openxmlformats.org/officeDocument/2006/relationships" id="2147483650" r:id="R1293c33e128f4608"/>
    <p:sldLayoutId xmlns:r="http://schemas.openxmlformats.org/officeDocument/2006/relationships" id="2147483651" r:id="R655f5951d10a436f"/>
    <p:sldLayoutId xmlns:r="http://schemas.openxmlformats.org/officeDocument/2006/relationships" id="2147483652" r:id="Re88ea33222714fda"/>
    <p:sldLayoutId xmlns:r="http://schemas.openxmlformats.org/officeDocument/2006/relationships" id="2147483653" r:id="R2f378d4ae36c4ef8"/>
    <p:sldLayoutId xmlns:r="http://schemas.openxmlformats.org/officeDocument/2006/relationships" id="2147483654" r:id="R1cc2f7ca62064b51"/>
    <p:sldLayoutId xmlns:r="http://schemas.openxmlformats.org/officeDocument/2006/relationships" id="2147483655" r:id="R5be6fefffa1a4e61"/>
    <p:sldLayoutId xmlns:r="http://schemas.openxmlformats.org/officeDocument/2006/relationships" id="2147483656" r:id="R07ab256c1f6841b0"/>
    <p:sldLayoutId xmlns:r="http://schemas.openxmlformats.org/officeDocument/2006/relationships" id="2147483657" r:id="R08c84bf4462a4e7f"/>
    <p:sldLayoutId xmlns:r="http://schemas.openxmlformats.org/officeDocument/2006/relationships" id="2147483658" r:id="Rf9289de5cd034f5b"/>
    <p:sldLayoutId xmlns:r="http://schemas.openxmlformats.org/officeDocument/2006/relationships" id="2147483659" r:id="R527d8bcf103346fc"/>
  </p:sldLayoutIdLst>
  <p:txStyles>
    <p:titleStyle>
      <a:lvl1pPr xmlns:a="http://schemas.openxmlformats.org/drawingml/2006/main" algn="ctr" defTabSz="4572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4572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4572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4572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4572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4572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<?xml version='1.0' encoding='UTF-8' standalone='yes'?>
<Relationships xmlns="http://schemas.openxmlformats.org/package/2006/relationships"><Relationship Id="R0ee223ed27104eb4" Type="http://schemas.openxmlformats.org/officeDocument/2006/relationships/notesSlide" Target="../notesSlides/notesSlide1.xml"/><Relationship Id="R71a66ecc96a642c1" Type="http://schemas.openxmlformats.org/officeDocument/2006/relationships/image" Target="../media/image.png"/><Relationship Id="Rfa285013aab64ca6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7075455f84644eb8" Type="http://schemas.openxmlformats.org/officeDocument/2006/relationships/slideLayout" Target="../slideLayouts/slideLayout7.xml"/><Relationship Id="R9fe27db35a7d4c3a" Type="http://schemas.openxmlformats.org/officeDocument/2006/relationships/notesSlide" Target="../notesSlides/notesSlide2.xml"/><Relationship Id="Rc4720bbd7a88435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6cba1eb0e3b74225" Type="http://schemas.openxmlformats.org/officeDocument/2006/relationships/notesSlide" Target="../notesSlides/notesSlide3.xml"/><Relationship Id="Rad24b08bfefa49b6" Type="http://schemas.openxmlformats.org/officeDocument/2006/relationships/image" Target="../media/image3.png"/><Relationship Id="Rfc9c0dae1bd64916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846047e58fb84942" Type="http://schemas.openxmlformats.org/officeDocument/2006/relationships/image" Target="../media/image4.png"/><Relationship Id="R9cddd224ad934931" Type="http://schemas.openxmlformats.org/officeDocument/2006/relationships/slideLayout" Target="../slideLayouts/slideLayout7.xml"/><Relationship Id="Rd1024fd096f54652" Type="http://schemas.openxmlformats.org/officeDocument/2006/relationships/notesSlide" Target="../notesSlides/notesSlide4.xml"/><Relationship Id="rId4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23da892c7ae54f78" Type="http://schemas.openxmlformats.org/officeDocument/2006/relationships/slideLayout" Target="../slideLayouts/slideLayout7.xml"/><Relationship Id="R4d88d7cc1ea64af9" Type="http://schemas.openxmlformats.org/officeDocument/2006/relationships/image" Target="../media/image5.png"/><Relationship Id="R7234bab0c7184313" Type="http://schemas.openxmlformats.org/officeDocument/2006/relationships/notesSlide" Target="../notesSlides/notesSlide5.xml"/><Relationship Id="rId4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43635045f358472c" Type="http://schemas.openxmlformats.org/officeDocument/2006/relationships/slideLayout" Target="../slideLayouts/slideLayout7.xml"/><Relationship Id="Raafe6cb83f394e32" Type="http://schemas.openxmlformats.org/officeDocument/2006/relationships/notesSlide" Target="../notesSlides/notesSlide6.xml"/><Relationship Id="Rae2479aa35b840d0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b416f2e9288942bc" Type="http://schemas.openxmlformats.org/officeDocument/2006/relationships/image" Target="../media/image7.png"/><Relationship Id="Rfb9de7eeb8804f60" Type="http://schemas.openxmlformats.org/officeDocument/2006/relationships/notesSlide" Target="../notesSlides/notesSlide7.xml"/><Relationship Id="Rfc33c3077cd84738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08189e603cd54485" Type="http://schemas.openxmlformats.org/officeDocument/2006/relationships/slideLayout" Target="../slideLayouts/slideLayout7.xml"/><Relationship Id="R406f70e7b3784cbc" Type="http://schemas.openxmlformats.org/officeDocument/2006/relationships/image" Target="../media/image8.png"/><Relationship Id="R631edcab5dbe4503" Type="http://schemas.openxmlformats.org/officeDocument/2006/relationships/notesSlide" Target="../notesSlides/notesSlide8.xml"/><Relationship Id="rId4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0ce33b2a4a834ad8" Type="http://schemas.openxmlformats.org/officeDocument/2006/relationships/image" Target="../media/image9.png"/><Relationship Id="R3b1526e574594a4b" Type="http://schemas.openxmlformats.org/officeDocument/2006/relationships/slideLayout" Target="../slideLayouts/slideLayout7.xml"/><Relationship Id="Re793dfd39103465b" Type="http://schemas.openxmlformats.org/officeDocument/2006/relationships/notesSlide" Target="../notesSlides/notesSlide9.xml"/><Relationship Id="rId4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306661f8df394e2f" Type="http://schemas.openxmlformats.org/officeDocument/2006/relationships/image" Target="../media/image10.png"/><Relationship Id="R78c60dcec7ef45ae" Type="http://schemas.openxmlformats.org/officeDocument/2006/relationships/notesSlide" Target="../notesSlides/notesSlide10.xml"/><Relationship Id="Rb2394232eb954c92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22e65eef8a29476f" Type="http://schemas.openxmlformats.org/officeDocument/2006/relationships/image" Target="../media/image11.png"/><Relationship Id="R28238cf03cab4442" Type="http://schemas.openxmlformats.org/officeDocument/2006/relationships/slideLayout" Target="../slideLayouts/slideLayout7.xml"/><Relationship Id="Rb3f3267c4de24f52" Type="http://schemas.openxmlformats.org/officeDocument/2006/relationships/notesSlide" Target="../notesSlides/notesSlide11.xml"/><Relationship Id="rId4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0752f7c7fb7b4531" Type="http://schemas.openxmlformats.org/officeDocument/2006/relationships/notesSlide" Target="../notesSlides/notesSlide12.xml"/><Relationship Id="R0c7d7e14d8ba455e" Type="http://schemas.openxmlformats.org/officeDocument/2006/relationships/image" Target="../media/image12.png"/><Relationship Id="Rde1a7f12781c4a1e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17bdcf26e5a04368" Type="http://schemas.openxmlformats.org/officeDocument/2006/relationships/notesSlide" Target="../notesSlides/notesSlide13.xml"/><Relationship Id="R8a0cc080a2da467c" Type="http://schemas.openxmlformats.org/officeDocument/2006/relationships/image" Target="../media/image13.png"/><Relationship Id="Rb63d1859662040a5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4.xml.rels><?xml version='1.0' encoding='UTF-8' standalone='yes'?>
<Relationships xmlns="http://schemas.openxmlformats.org/package/2006/relationships"><Relationship Id="R282c35efc80048ef" Type="http://schemas.openxmlformats.org/officeDocument/2006/relationships/slideLayout" Target="../slideLayouts/slideLayout7.xml"/><Relationship Id="Rb01106bda72f44f8" Type="http://schemas.openxmlformats.org/officeDocument/2006/relationships/notesSlide" Target="../notesSlides/notesSlide14.xml"/><Relationship Id="Rb30aea6f589e4e05" Type="http://schemas.openxmlformats.org/officeDocument/2006/relationships/image" Target="../media/image14.png"/><Relationship Id="rId4" Type="http://schemas.openxmlformats.org/officeDocument/2006/relationships/image" Target="../media/image1.png"/></Relationships>
</file>

<file path=ppt/slides/_rels/slide15.xml.rels><?xml version='1.0' encoding='UTF-8' standalone='yes'?>
<Relationships xmlns="http://schemas.openxmlformats.org/package/2006/relationships"><Relationship Id="R2b4c4823a26747f1" Type="http://schemas.openxmlformats.org/officeDocument/2006/relationships/notesSlide" Target="../notesSlides/notesSlide15.xml"/><Relationship Id="R6e8ce20891bb4d63" Type="http://schemas.openxmlformats.org/officeDocument/2006/relationships/slideLayout" Target="../slideLayouts/slideLayout7.xml"/><Relationship Id="Rde326bd29c844117" Type="http://schemas.openxmlformats.org/officeDocument/2006/relationships/image" Target="../media/image15.png"/><Relationship Id="rId4" Type="http://schemas.openxmlformats.org/officeDocument/2006/relationships/image" Target="../media/image1.png"/></Relationships>
</file>

<file path=ppt/slides/_rels/slide16.xml.rels><?xml version='1.0' encoding='UTF-8' standalone='yes'?>
<Relationships xmlns="http://schemas.openxmlformats.org/package/2006/relationships"><Relationship Id="R09e800f9c22d4280" Type="http://schemas.openxmlformats.org/officeDocument/2006/relationships/slideLayout" Target="../slideLayouts/slideLayout7.xml"/><Relationship Id="R80f74740954941f2" Type="http://schemas.openxmlformats.org/officeDocument/2006/relationships/image" Target="../media/image16.png"/><Relationship Id="Rfea7f09c411346b9" Type="http://schemas.openxmlformats.org/officeDocument/2006/relationships/notesSlide" Target="../notesSlides/notesSlide16.xml"/><Relationship Id="rId4" Type="http://schemas.openxmlformats.org/officeDocument/2006/relationships/image" Target="../media/image1.png"/></Relationships>
</file>

<file path=ppt/slides/_rels/slide17.xml.rels><?xml version='1.0' encoding='UTF-8' standalone='yes'?>
<Relationships xmlns="http://schemas.openxmlformats.org/package/2006/relationships"><Relationship Id="R1a29ee266ee84d5e" Type="http://schemas.openxmlformats.org/officeDocument/2006/relationships/image" Target="../media/image17.png"/><Relationship Id="R32afdbacdb65487e" Type="http://schemas.openxmlformats.org/officeDocument/2006/relationships/notesSlide" Target="../notesSlides/notesSlide17.xml"/><Relationship Id="R6a404c4627cd445a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8.xml.rels><?xml version='1.0' encoding='UTF-8' standalone='yes'?>
<Relationships xmlns="http://schemas.openxmlformats.org/package/2006/relationships"><Relationship Id="R201a9523fa814b78" Type="http://schemas.openxmlformats.org/officeDocument/2006/relationships/image" Target="../media/image18.png"/><Relationship Id="R379424ac757c49e4" Type="http://schemas.openxmlformats.org/officeDocument/2006/relationships/slideLayout" Target="../slideLayouts/slideLayout7.xml"/><Relationship Id="Rf5e631a4f54a4934" Type="http://schemas.openxmlformats.org/officeDocument/2006/relationships/notesSlide" Target="../notesSlides/notesSlide18.xml"/><Relationship Id="rId4" Type="http://schemas.openxmlformats.org/officeDocument/2006/relationships/image" Target="../media/image1.png"/></Relationships>
</file>

<file path=ppt/slides/_rels/slide19.xml.rels><?xml version='1.0' encoding='UTF-8' standalone='yes'?>
<Relationships xmlns="http://schemas.openxmlformats.org/package/2006/relationships"><Relationship Id="R2442f8d91c044c7e" Type="http://schemas.openxmlformats.org/officeDocument/2006/relationships/notesSlide" Target="../notesSlides/notesSlide19.xml"/><Relationship Id="Ra6a11ce9b53646e0" Type="http://schemas.openxmlformats.org/officeDocument/2006/relationships/slideLayout" Target="../slideLayouts/slideLayout7.xml"/><Relationship Id="Reb850d9807e74577" Type="http://schemas.openxmlformats.org/officeDocument/2006/relationships/image" Target="../media/image19.png"/><Relationship Id="rId4" Type="http://schemas.openxmlformats.org/officeDocument/2006/relationships/image" Target="../media/image1.png"/></Relationships>
</file>

<file path=ppt/slides/_rels/slide20.xml.rels><?xml version='1.0' encoding='UTF-8' standalone='yes'?>
<Relationships xmlns="http://schemas.openxmlformats.org/package/2006/relationships"><Relationship Id="R29a75193e01b480f" Type="http://schemas.openxmlformats.org/officeDocument/2006/relationships/image" Target="../media/image20.png"/><Relationship Id="Ra6e309c99e2c4b9d" Type="http://schemas.openxmlformats.org/officeDocument/2006/relationships/notesSlide" Target="../notesSlides/notesSlide20.xml"/><Relationship Id="Rf7009f0d95ac4093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1.xml.rels><?xml version='1.0' encoding='UTF-8' standalone='yes'?>
<Relationships xmlns="http://schemas.openxmlformats.org/package/2006/relationships"><Relationship Id="R819ce2a911294133" Type="http://schemas.openxmlformats.org/officeDocument/2006/relationships/notesSlide" Target="../notesSlides/notesSlide21.xml"/><Relationship Id="R93c329ad41eb4fa9" Type="http://schemas.openxmlformats.org/officeDocument/2006/relationships/slideLayout" Target="../slideLayouts/slideLayout7.xml"/><Relationship Id="Rc7308e66a2684301" Type="http://schemas.openxmlformats.org/officeDocument/2006/relationships/image" Target="../media/image21.png"/><Relationship Id="rId4" Type="http://schemas.openxmlformats.org/officeDocument/2006/relationships/image" Target="../media/image1.png"/></Relationships>
</file>

<file path=ppt/slides/_rels/slide22.xml.rels><?xml version='1.0' encoding='UTF-8' standalone='yes'?>
<Relationships xmlns="http://schemas.openxmlformats.org/package/2006/relationships"><Relationship Id="R5aab8431e5484b9b" Type="http://schemas.openxmlformats.org/officeDocument/2006/relationships/slideLayout" Target="../slideLayouts/slideLayout7.xml"/><Relationship Id="R7f2137181b4f40f5" Type="http://schemas.openxmlformats.org/officeDocument/2006/relationships/image" Target="../media/image22.png"/><Relationship Id="Rb95bf5e873694eb4" Type="http://schemas.openxmlformats.org/officeDocument/2006/relationships/notesSlide" Target="../notesSlides/notesSlide22.xml"/><Relationship Id="rId4" Type="http://schemas.openxmlformats.org/officeDocument/2006/relationships/image" Target="../media/image1.png"/></Relationships>
</file>

<file path=ppt/slides/_rels/slide23.xml.rels><?xml version='1.0' encoding='UTF-8' standalone='yes'?>
<Relationships xmlns="http://schemas.openxmlformats.org/package/2006/relationships"><Relationship Id="R7b47bb13b94d466f" Type="http://schemas.openxmlformats.org/officeDocument/2006/relationships/slideLayout" Target="../slideLayouts/slideLayout7.xml"/><Relationship Id="Ra56c3f5a62db4253" Type="http://schemas.openxmlformats.org/officeDocument/2006/relationships/image" Target="../media/image23.png"/><Relationship Id="Rc27bf75fff5d445e" Type="http://schemas.openxmlformats.org/officeDocument/2006/relationships/notesSlide" Target="../notesSlides/notesSlide23.xml"/><Relationship Id="rId4" Type="http://schemas.openxmlformats.org/officeDocument/2006/relationships/image" Target="../media/image1.png"/></Relationships>
</file>

<file path=ppt/slides/_rels/slide24.xml.rels><?xml version='1.0' encoding='UTF-8' standalone='yes'?>
<Relationships xmlns="http://schemas.openxmlformats.org/package/2006/relationships"><Relationship Id="R303879feb7c44b46" Type="http://schemas.openxmlformats.org/officeDocument/2006/relationships/image" Target="../media/image24.png"/><Relationship Id="R3b2bf52d97c84d6a" Type="http://schemas.openxmlformats.org/officeDocument/2006/relationships/notesSlide" Target="../notesSlides/notesSlide24.xml"/><Relationship Id="Recfee31edc0a4b74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5.xml.rels><?xml version='1.0' encoding='UTF-8' standalone='yes'?>
<Relationships xmlns="http://schemas.openxmlformats.org/package/2006/relationships"><Relationship Id="R284ee8b2e52d44fc" Type="http://schemas.openxmlformats.org/officeDocument/2006/relationships/slideLayout" Target="../slideLayouts/slideLayout7.xml"/><Relationship Id="Rc54b2e25c92d4dfc" Type="http://schemas.openxmlformats.org/officeDocument/2006/relationships/notesSlide" Target="../notesSlides/notesSlide25.xml"/><Relationship Id="Rcecbe85fbc5246c0" Type="http://schemas.openxmlformats.org/officeDocument/2006/relationships/image" Target="../media/image25.png"/><Relationship Id="rId4" Type="http://schemas.openxmlformats.org/officeDocument/2006/relationships/image" Target="../media/image1.png"/></Relationships>
</file>

<file path=ppt/slides/_rels/slide26.xml.rels><?xml version='1.0' encoding='UTF-8' standalone='yes'?>
<Relationships xmlns="http://schemas.openxmlformats.org/package/2006/relationships"><Relationship Id="R5854483f802143f3" Type="http://schemas.openxmlformats.org/officeDocument/2006/relationships/image" Target="../media/image26.png"/><Relationship Id="R6853f45b63af4efa" Type="http://schemas.openxmlformats.org/officeDocument/2006/relationships/slideLayout" Target="../slideLayouts/slideLayout1.xml"/><Relationship Id="R81aebfd41e414fc0" Type="http://schemas.openxmlformats.org/officeDocument/2006/relationships/notesSlide" Target="../notesSlides/notesSlide26.xml"/><Relationship Id="rId4" Type="http://schemas.openxmlformats.org/officeDocument/2006/relationships/image" Target="../media/image1.png"/></Relationships>
</file>

<file path=ppt/slides/_rels/slide27.xml.rels><?xml version='1.0' encoding='UTF-8' standalone='yes'?>
<Relationships xmlns="http://schemas.openxmlformats.org/package/2006/relationships"><Relationship Id="R0d49406642e74b95" Type="http://schemas.openxmlformats.org/officeDocument/2006/relationships/notesSlide" Target="../notesSlides/notesSlide27.xml"/><Relationship Id="R88c4bd33386e4491" Type="http://schemas.openxmlformats.org/officeDocument/2006/relationships/slideLayout" Target="../slideLayouts/slideLayout1.xml"/><Relationship Id="Rfaeea2a496a84e7f" Type="http://schemas.openxmlformats.org/officeDocument/2006/relationships/image" Target="../media/image27.png"/><Relationship Id="rId4" Type="http://schemas.openxmlformats.org/officeDocument/2006/relationships/image" Target="../media/image1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4F04FE66-9DE0-468B-AF48-91B51087D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4BC385E7-D35B-4E5D-88A9-6124ACCF3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119F777B-B99C-4ACF-AE54-8F8A45CFA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2EA2FD8B-4BCD-472E-8473-6DE8B9449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Formulae and rearranging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3E10B1F-346E-4A4B-8012-82980000B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CB90D99-89A1-4EAA-89A3-FF536C6A8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Pearson Edexcel GCSE Mathematics 1MA1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7B63D9B4-3CB1-4AFF-A433-CE8C47AE8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L021 • Foundation and Higher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6E9399EB-2178-4C98-B983-8D5CA75A1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r>
              <a:t>60 minute lesson  |  learner resources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070314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4F04FE66-9DE0-468B-AF48-91B51087D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4BC385E7-D35B-4E5D-88A9-6124ACCF3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119F777B-B99C-4ACF-AE54-8F8A45CFA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2EA2FD8B-4BCD-472E-8473-6DE8B9449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The goal and the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3E10B1F-346E-4A4B-8012-82980000B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CB90D99-89A1-4EAA-89A3-FF536C6A8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r>
              <a:rPr sz="1800">
                <a:solidFill>
                  <a:srgbClr val="0C233E"/>
                </a:solidFill>
              </a:rPr>
              <a:t>Connect &amp; Check → Share → Present → Apply → Recall &amp; Review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7B63D9B4-3CB1-4AFF-A433-CE8C47AE8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Substitute into formulae and change the subject by inverse operations. State necessary restrictions and check with values.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6E9399EB-2178-4C98-B983-8D5CA75A1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Explain, apply and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070314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F121379-0D7E-4E22-B13E-9D095A12E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E9004CA-58D2-4950-92CF-FB857820B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6DAD2582-0DE1-42E7-BE11-756E27D99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3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A619909-87AD-40F8-90D5-74864237D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Starting-point diagnostic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1BC1DC1-A569-4A7D-8239-439857CB5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606B680A-CE4A-4845-9329-791E85F26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R1–R3 • Attempt without notes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652D4A28-9321-469C-8688-6AD86FADA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17520"/>
            <a:ext cx="1042416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Solve 3x+4=19.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8787E34-08E3-47D0-81CA-A382B29EB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16052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Evaluate 2a+3 for a=4.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CE1294D1-5D35-41FD-B857-16F102D91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16636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Expand 2(x+5).</a:t>
            </a:r>
          </a:p>
        </p:txBody>
      </p:sp>
      <p:pic xmlns:a="http://schemas.openxmlformats.org/drawingml/2006/main" xmlns:r="http://schemas.openxmlformats.org/officeDocument/2006/relationships">
        <p:nvPicPr>
          <p:cNvPr id="12" name="Picture 11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793325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4F04FE66-9DE0-468B-AF48-91B51087D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4BC385E7-D35B-4E5D-88A9-6124ACCF3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119F777B-B99C-4ACF-AE54-8F8A45CFA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SHARE  4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2EA2FD8B-4BCD-472E-8473-6DE8B9449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Worked example and your turn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3E10B1F-346E-4A4B-8012-82980000B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CB90D99-89A1-4EAA-89A3-FF536C6A8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D1 • Explain each step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7B63D9B4-3CB1-4AFF-A433-CE8C47AE8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Model: y=x+5 becomes x=y−5. Now make a the subject of b=a−7.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6E9399EB-2178-4C98-B983-8D5CA75A1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Try the paired problem;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070314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4F04FE66-9DE0-468B-AF48-91B51087D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4BC385E7-D35B-4E5D-88A9-6124ACCF3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119F777B-B99C-4ACF-AE54-8F8A45CFA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5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2EA2FD8B-4BCD-472E-8473-6DE8B9449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Worked example and your turn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3E10B1F-346E-4A4B-8012-82980000B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CB90D99-89A1-4EAA-89A3-FF536C6A8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D2 • Explain each step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7B63D9B4-3CB1-4AFF-A433-CE8C47AE8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Model: y=3x+4 becomes x=(y−4)/3. Now make n the subject of C=5n+2.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6E9399EB-2178-4C98-B983-8D5CA75A1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Try the paired problem;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070314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4F04FE66-9DE0-468B-AF48-91B51087D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4BC385E7-D35B-4E5D-88A9-6124ACCF3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119F777B-B99C-4ACF-AE54-8F8A45CFA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6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2EA2FD8B-4BCD-472E-8473-6DE8B9449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Worked example and your turn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3E10B1F-346E-4A4B-8012-82980000B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CB90D99-89A1-4EAA-89A3-FF536C6A8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D3 • Explain each step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7B63D9B4-3CB1-4AFF-A433-CE8C47AE8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Model: P=2l+2w becomes l=(P−2w)/2. Now make w the subject.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6E9399EB-2178-4C98-B983-8D5CA75A1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Try the paired problem;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070314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4F04FE66-9DE0-468B-AF48-91B51087D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4BC385E7-D35B-4E5D-88A9-6124ACCF3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119F777B-B99C-4ACF-AE54-8F8A45CFA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7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2EA2FD8B-4BCD-472E-8473-6DE8B9449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Worked example and your turn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3E10B1F-346E-4A4B-8012-82980000B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CB90D99-89A1-4EAA-89A3-FF536C6A8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D4 • Explain each step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7B63D9B4-3CB1-4AFF-A433-CE8C47AE8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Model: v=d/t becomes d=vt by multiplying by t. Now make t the subject, for v≠0.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6E9399EB-2178-4C98-B983-8D5CA75A1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Try the paired problem;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070314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20E337C5-0540-48A2-82C7-0C25A3625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233E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AF0FBEEE-BFE5-478F-9AC3-DCA5FA978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672C6C04-0D64-4C0B-8498-3D0DAB69D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8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DB4E331-8A18-450B-BDEC-ABBBFA7D6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828800"/>
            <a:ext cx="10698480" cy="6248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8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8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 method you can explain</a:t>
            </a: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55F6DCED-390D-4254-82A9-AE19C0A03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51560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>
                <a:solidFill>
                  <a:srgbClr val="E2E7ED"/>
                </a:solidFill>
                <a:latin typeface="Aptos"/>
                <a:ea typeface="Aptos"/>
                <a:cs typeface="Aptos"/>
              </a:defRPr>
            </a:pPr>
            <a:r>
              <a:rPr sz="3100" b="0">
                <a:solidFill>
                  <a:srgbClr val="E2E7ED"/>
                </a:solidFill>
                <a:latin typeface="Aptos"/>
                <a:ea typeface="Aptos"/>
                <a:cs typeface="Aptos"/>
              </a:rPr>
              <a:t>Name what changes at each step.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639FCC52-95D5-4DF9-8317-754EEF22E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709160"/>
            <a:ext cx="105156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E1A619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E1A619"/>
                </a:solidFill>
                <a:latin typeface="Aptos"/>
                <a:ea typeface="Aptos"/>
                <a:cs typeface="Aptos"/>
              </a:rPr>
              <a:t>Check against the original question.</a:t>
            </a:r>
          </a:p>
        </p:txBody>
      </p:sp>
      <p:pic xmlns:a="http://schemas.openxmlformats.org/drawingml/2006/main" xmlns:r="http://schemas.openxmlformats.org/officeDocument/2006/relationships">
        <p:nvPicPr>
          <p:cNvPr id="9" name="Picture 8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085414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4F04FE66-9DE0-468B-AF48-91B51087D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4BC385E7-D35B-4E5D-88A9-6124ACCF3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119F777B-B99C-4ACF-AE54-8F8A45CFA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9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2EA2FD8B-4BCD-472E-8473-6DE8B9449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Diagnostic pause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3E10B1F-346E-4A4B-8012-82980000B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CB90D99-89A1-4EAA-89A3-FF536C6A8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Choose and explain before moving on.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7B63D9B4-3CB1-4AFF-A433-CE8C47AE8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Make x the subject of y=3x+4: A y−4/3, B (y−4)/3, C (y+4)/3. 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6E9399EB-2178-4C98-B983-8D5CA75A1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Use your explanation to decide the next step.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070314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4F04FE66-9DE0-468B-AF48-91B51087D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4BC385E7-D35B-4E5D-88A9-6124ACCF3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119F777B-B99C-4ACF-AE54-8F8A45CFA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10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2EA2FD8B-4BCD-472E-8473-6DE8B9449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Careful variation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3E10B1F-346E-4A4B-8012-82980000B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CB90D99-89A1-4EAA-89A3-FF536C6A8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A1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7B63D9B4-3CB1-4AFF-A433-CE8C47AE8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Make x the subject: y=2x+3; y=2(x+3); y=x/2+3. Explain the different order of inverses.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6E9399EB-2178-4C98-B983-8D5CA75A1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070314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4F04FE66-9DE0-468B-AF48-91B51087D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4BC385E7-D35B-4E5D-88A9-6124ACCF3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119F777B-B99C-4ACF-AE54-8F8A45CFA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2EA2FD8B-4BCD-472E-8473-6DE8B9449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application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3E10B1F-346E-4A4B-8012-82980000B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CB90D99-89A1-4EAA-89A3-FF536C6A8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A2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7B63D9B4-3CB1-4AFF-A433-CE8C47AE8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Make h the subject of A=bh/2 for b≠0. Use A=30,b=5 to find h.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6E9399EB-2178-4C98-B983-8D5CA75A1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070314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4F04FE66-9DE0-468B-AF48-91B51087D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4BC385E7-D35B-4E5D-88A9-6124ACCF3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119F777B-B99C-4ACF-AE54-8F8A45CFA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2EA2FD8B-4BCD-472E-8473-6DE8B9449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Use the method in context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3E10B1F-346E-4A4B-8012-82980000B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CB90D99-89A1-4EAA-89A3-FF536C6A8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A3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7B63D9B4-3CB1-4AFF-A433-CE8C47AE8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taxi costs C pounds for d km, with C=4+3d. Rearrange for d, then find d when C=25.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6E9399EB-2178-4C98-B983-8D5CA75A1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070314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4F04FE66-9DE0-468B-AF48-91B51087D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4BC385E7-D35B-4E5D-88A9-6124ACCF3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119F777B-B99C-4ACF-AE54-8F8A45CFA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13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2EA2FD8B-4BCD-472E-8473-6DE8B9449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Intentional practice feedback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3E10B1F-346E-4A4B-8012-82980000B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CB90D99-89A1-4EAA-89A3-FF536C6A8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Read after attempting A3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7B63D9B4-3CB1-4AFF-A433-CE8C47AE8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d=(C−4)/3; 7 km.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6E9399EB-2178-4C98-B983-8D5CA75A1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Correct one step and explain the change.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070314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4F04FE66-9DE0-468B-AF48-91B51087D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4BC385E7-D35B-4E5D-88A9-6124ACCF3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119F777B-B99C-4ACF-AE54-8F8A45CFA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14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2EA2FD8B-4BCD-472E-8473-6DE8B9449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A claim to test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3E10B1F-346E-4A4B-8012-82980000B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CB90D99-89A1-4EAA-89A3-FF536C6A8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C1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7B63D9B4-3CB1-4AFF-A433-CE8C47AE8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Are (P−2w)/2 and P/2−w equivalent? Justify without relying on one example.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6E9399EB-2178-4C98-B983-8D5CA75A1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070314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4F04FE66-9DE0-468B-AF48-91B51087D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4BC385E7-D35B-4E5D-88A9-6124ACCF3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119F777B-B99C-4ACF-AE54-8F8A45CFA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15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2EA2FD8B-4BCD-472E-8473-6DE8B9449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Deepen the reasoning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3E10B1F-346E-4A4B-8012-82980000B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CB90D99-89A1-4EAA-89A3-FF536C6A8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C2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7B63D9B4-3CB1-4AFF-A433-CE8C47AE8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learner rearranges y=3x+4 as x=y/3−4. Find a counterexample and repair it.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6E9399EB-2178-4C98-B983-8D5CA75A1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070314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F121379-0D7E-4E22-B13E-9D095A12E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E9004CA-58D2-4950-92CF-FB857820B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6DAD2582-0DE1-42E7-BE11-756E27D99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16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A619909-87AD-40F8-90D5-74864237D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Retrieval without notes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1BC1DC1-A569-4A7D-8239-439857CB5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606B680A-CE4A-4845-9329-791E85F26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Q1–Q3 • Give numeric answers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652D4A28-9321-469C-8688-6AD86FADA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17520"/>
            <a:ext cx="1042416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x when y=3x+4 and y=19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8787E34-08E3-47D0-81CA-A382B29EB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16052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h when A=bh/2, A=30,b=5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CE1294D1-5D35-41FD-B857-16F102D91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16636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 when P=2l+2w, P=30,l=9</a:t>
            </a:r>
          </a:p>
        </p:txBody>
      </p:sp>
      <p:pic xmlns:a="http://schemas.openxmlformats.org/drawingml/2006/main" xmlns:r="http://schemas.openxmlformats.org/officeDocument/2006/relationships">
        <p:nvPicPr>
          <p:cNvPr id="12" name="Picture 11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793325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F121379-0D7E-4E22-B13E-9D095A12E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E9004CA-58D2-4950-92CF-FB857820B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6DAD2582-0DE1-42E7-BE11-756E27D99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17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A619909-87AD-40F8-90D5-74864237D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Retrieval without notes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1BC1DC1-A569-4A7D-8239-439857CB5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606B680A-CE4A-4845-9329-791E85F26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Q4–Q6 • Give numeric answers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652D4A28-9321-469C-8688-6AD86FADA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17520"/>
            <a:ext cx="1042416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t when d=120,v=40 in d=vt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8787E34-08E3-47D0-81CA-A382B29EB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16052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d when C=4+3d and C=25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CE1294D1-5D35-41FD-B857-16F102D91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16636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Solve 2x+5=13</a:t>
            </a:r>
          </a:p>
        </p:txBody>
      </p:sp>
      <p:pic xmlns:a="http://schemas.openxmlformats.org/drawingml/2006/main" xmlns:r="http://schemas.openxmlformats.org/officeDocument/2006/relationships">
        <p:nvPicPr>
          <p:cNvPr id="12" name="Picture 11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793325"/>
      </p:ext>
    </p:extLst>
  </p:cSld>
</p:sld>
</file>

<file path=ppt/slides/slide1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4F04FE66-9DE0-468B-AF48-91B51087D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4BC385E7-D35B-4E5D-88A9-6124ACCF3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119F777B-B99C-4ACF-AE54-8F8A45CFA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18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2EA2FD8B-4BCD-472E-8473-6DE8B9449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exit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3E10B1F-346E-4A4B-8012-82980000B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CB90D99-89A1-4EAA-89A3-FF536C6A8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P1 • Without notes • Teacher review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7B63D9B4-3CB1-4AFF-A433-CE8C47AE8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Make x the subject of y=4x−3. Show a balanced step. [2]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6E9399EB-2178-4C98-B983-8D5CA75A1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working and check your answer.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070314"/>
      </p:ext>
    </p:extLst>
  </p:cSld>
</p:sld>
</file>

<file path=ppt/slides/slide1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4F04FE66-9DE0-468B-AF48-91B51087D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4BC385E7-D35B-4E5D-88A9-6124ACCF3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119F777B-B99C-4ACF-AE54-8F8A45CFA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19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2EA2FD8B-4BCD-472E-8473-6DE8B9449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exit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3E10B1F-346E-4A4B-8012-82980000B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CB90D99-89A1-4EAA-89A3-FF536C6A8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P2 • Without notes • Teacher review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7B63D9B4-3CB1-4AFF-A433-CE8C47AE8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Make h the subject of A=bh/2 for b≠0. [2]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6E9399EB-2178-4C98-B983-8D5CA75A1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working and check your answer.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070314"/>
      </p:ext>
    </p:extLst>
  </p:cSld>
</p:sld>
</file>

<file path=ppt/slides/slide2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4F04FE66-9DE0-468B-AF48-91B51087D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4BC385E7-D35B-4E5D-88A9-6124ACCF3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119F777B-B99C-4ACF-AE54-8F8A45CFA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20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2EA2FD8B-4BCD-472E-8473-6DE8B9449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Feedback and next steps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3E10B1F-346E-4A4B-8012-82980000B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CB90D99-89A1-4EAA-89A3-FF536C6A8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P3 • Completion is not mastery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7B63D9B4-3CB1-4AFF-A433-CE8C47AE8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Explain one error you have corrected.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6E9399EB-2178-4C98-B983-8D5CA75A1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Set a fresh question and a delayed check.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070314"/>
      </p:ext>
    </p:extLst>
  </p:cSld>
</p:sld>
</file>

<file path=ppt/slides/slide2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4F04FE66-9DE0-468B-AF48-91B51087D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4BC385E7-D35B-4E5D-88A9-6124ACCF3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119F777B-B99C-4ACF-AE54-8F8A45CFA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21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2EA2FD8B-4BCD-472E-8473-6DE8B9449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Before the next lesson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3E10B1F-346E-4A4B-8012-82980000B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CB90D99-89A1-4EAA-89A3-FF536C6A8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L022: Inequalities and number lines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7B63D9B4-3CB1-4AFF-A433-CE8C47AE8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Complete F1 tomorrow without notes.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6E9399EB-2178-4C98-B983-8D5CA75A1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Attempt F2 and bring one question.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070314"/>
      </p:ext>
    </p:extLst>
  </p:cSld>
</p:sld>
</file>

<file path=ppt/slides/slide2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4F04FE66-9DE0-468B-AF48-91B51087D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4BC385E7-D35B-4E5D-88A9-6124ACCF3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119F777B-B99C-4ACF-AE54-8F8A45CFA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22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2EA2FD8B-4BCD-472E-8473-6DE8B9449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When the subject occurs twice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3E10B1F-346E-4A4B-8012-82980000B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CB90D99-89A1-4EAA-89A3-FF536C6A8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Higher alternative • Worked example • 3 min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7B63D9B4-3CB1-4AFF-A433-CE8C47AE8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y = ax + cx + d → y − d = x(a + c)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6E9399EB-2178-4C98-B983-8D5CA75A1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x = (y − d)/(a + c), with a + c ≠ 0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070314"/>
      </p:ext>
    </p:extLst>
  </p:cSld>
</p:sld>
</file>

<file path=ppt/slides/slide2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4F04FE66-9DE0-468B-AF48-91B51087D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4BC385E7-D35B-4E5D-88A9-6124ACCF3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119F777B-B99C-4ACF-AE54-8F8A45CFA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23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2EA2FD8B-4BCD-472E-8473-6DE8B9449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Factorise before dividing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3E10B1F-346E-4A4B-8012-82980000B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CB90D99-89A1-4EAA-89A3-FF536C6A8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Higher alternative • H1–H2 • 3 min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7B63D9B4-3CB1-4AFF-A433-CE8C47AE8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y = 4x + kx → y = x(4 + k)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6E9399EB-2178-4C98-B983-8D5CA75A1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Make t the subject: v = at + bt + 2.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070314"/>
      </p:ext>
    </p:extLst>
  </p:cSld>
</p:sld>
</file>

<file path=ppt/slides/slide2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4F04FE66-9DE0-468B-AF48-91B51087D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4BC385E7-D35B-4E5D-88A9-6124ACCF3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119F777B-B99C-4ACF-AE54-8F8A45CFA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24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2EA2FD8B-4BCD-472E-8473-6DE8B9449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Higher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3E10B1F-346E-4A4B-8012-82980000B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CB90D99-89A1-4EAA-89A3-FF536C6A8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HX1 • 2 marks • 2 min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7B63D9B4-3CB1-4AFF-A433-CE8C47AE8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Make x the subject: p = 5x + rx.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6E9399EB-2178-4C98-B983-8D5CA75A1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State when your division is valid.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070314"/>
      </p:ext>
    </p:extLst>
  </p:cSld>
</p:sld>
</file>

<file path=ppt/slides/slide2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4F04FE66-9DE0-468B-AF48-91B51087D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4BC385E7-D35B-4E5D-88A9-6124ACCF3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119F777B-B99C-4ACF-AE54-8F8A45CFA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25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2EA2FD8B-4BCD-472E-8473-6DE8B9449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Higher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3E10B1F-346E-4A4B-8012-82980000B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CB90D99-89A1-4EAA-89A3-FF536C6A8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HX2 • 2 marks • 2 min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7B63D9B4-3CB1-4AFF-A433-CE8C47AE8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y = 3x + kx. A learner writes x = y/3 + k.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6E9399EB-2178-4C98-B983-8D5CA75A1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the error; correct the formula.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070314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181A26-C965-4779-ACC5-B728B79A5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0150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Optional stretch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917EF4-CB48-4D1C-8679-7B4021CF4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38350"/>
            <a:ext cx="1066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716D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CE76BB-EE8F-432B-BFB8-56F1A56D1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67000"/>
            <a:ext cx="101917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Rearrange A=πr² for positive r, then find r when A=49π cm².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FB1532-5CC4-4582-BBB4-2D7684356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286375"/>
            <a:ext cx="1000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4716D"/>
                </a:solidFill>
                <a:latin typeface="Aptos"/>
                <a:ea typeface="Aptos"/>
                <a:cs typeface="Aptos"/>
              </a:rPr>
              <a:t>Show a method. Explain a check or counterexample.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92873DC-9F9E-44A9-B6FC-E257B176F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143625"/>
            <a:ext cx="2333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0C233E"/>
                </a:solidFill>
                <a:latin typeface="Aptos"/>
                <a:ea typeface="Aptos"/>
                <a:cs typeface="Aptos"/>
              </a:rPr>
              <a:t>L021 · Extension A</a:t>
            </a:r>
          </a:p>
        </p:txBody>
      </p:sp>
      <p:pic xmlns:a="http://schemas.openxmlformats.org/drawingml/2006/main" xmlns:r="http://schemas.openxmlformats.org/officeDocument/2006/relationships">
        <p:nvPicPr>
          <p:cNvPr id="7" name="Picture 6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" y="95250"/>
            <a:ext cx="2019300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55542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96AF2A-25FF-4895-901C-A2BCB58EA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0150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Optional deep challenge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F4F01AA-77B5-4187-A82A-3D088F3BF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38350"/>
            <a:ext cx="1066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1EE739-8B77-4AF0-8DBE-BAC358E29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67000"/>
            <a:ext cx="101917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Rearrange v=u+at for t and identify when the rearrangement is invalid.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52A290-6804-4805-9E65-C3FE1B9E4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286375"/>
            <a:ext cx="1000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4716D"/>
                </a:solidFill>
                <a:latin typeface="Aptos"/>
                <a:ea typeface="Aptos"/>
                <a:cs typeface="Aptos"/>
              </a:rPr>
              <a:t>Show a method. Explain a check or counterexample.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F54F4B-7634-4BBE-A7EA-E28994B9C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143625"/>
            <a:ext cx="2333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0C233E"/>
                </a:solidFill>
                <a:latin typeface="Aptos"/>
                <a:ea typeface="Aptos"/>
                <a:cs typeface="Aptos"/>
              </a:rPr>
              <a:t>L021 · Extension B</a:t>
            </a:r>
          </a:p>
        </p:txBody>
      </p:sp>
      <p:pic xmlns:a="http://schemas.openxmlformats.org/drawingml/2006/main" xmlns:r="http://schemas.openxmlformats.org/officeDocument/2006/relationships">
        <p:nvPicPr>
          <p:cNvPr id="7" name="Picture 6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" y="95250"/>
            <a:ext cx="2019300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277129"/>
      </p:ext>
    </p:extLst>
  </p:cSld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L021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Formulae and rearranging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Substitute into formulae and change the subject by inverse operations. State necessary restrictions and check with values.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represented the algebraic structure accurately, kept each transformation valid and checked the result by substitution, graph or equivalent reasoning.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show the missing inverse operation or algebraic step, keep signs and brackets accurate and test the result in the original relationship.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Rearrange A=πr² for positive r, then find r when A=49π cm².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Rearrange v=u+at for t and identify when the rearrangement is invalid.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2026-09-29T11:20:37.0850000Z</dcterms:created>
  <dcterms:modified xsi:type="dcterms:W3CDTF">2026-09-29T11:20:37.0850000Z</dcterms:modified>
</coreProperties>
</file>