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1e2021595ded4a56" Type="http://schemas.openxmlformats.org/officeDocument/2006/relationships/extended-properties" Target="docProps/app.xml"/><Relationship Id="R8d75ad86992b43e1" Type="http://schemas.openxmlformats.org/package/2006/relationships/metadata/core-properties" Target="docProps/core.xml"/><Relationship Id="Rafcf82c1efc04dd4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4efd90f6474068"/>
  </p:sldMasterIdLst>
  <p:notesMasterIdLst>
    <p:notesMasterId xmlns:r="http://schemas.openxmlformats.org/officeDocument/2006/relationships" r:id="R307f2cd795f640c8"/>
  </p:notesMasterIdLst>
  <p:sldIdLst>
    <p:sldId xmlns:r="http://schemas.openxmlformats.org/officeDocument/2006/relationships" id="256" r:id="R42385f740a7845ae"/>
    <p:sldId xmlns:r="http://schemas.openxmlformats.org/officeDocument/2006/relationships" id="257" r:id="R75608f38a16543ae"/>
    <p:sldId xmlns:r="http://schemas.openxmlformats.org/officeDocument/2006/relationships" id="258" r:id="R79a8be7aef6a42fc"/>
    <p:sldId xmlns:r="http://schemas.openxmlformats.org/officeDocument/2006/relationships" id="259" r:id="R354d174551ac4e33"/>
    <p:sldId xmlns:r="http://schemas.openxmlformats.org/officeDocument/2006/relationships" id="260" r:id="Rfc14456a9de741b1"/>
    <p:sldId xmlns:r="http://schemas.openxmlformats.org/officeDocument/2006/relationships" id="261" r:id="R3414aeae182540c0"/>
    <p:sldId xmlns:r="http://schemas.openxmlformats.org/officeDocument/2006/relationships" id="262" r:id="R2b289a19b5cc41fc"/>
    <p:sldId xmlns:r="http://schemas.openxmlformats.org/officeDocument/2006/relationships" id="263" r:id="R67bb413f9f124a90"/>
    <p:sldId xmlns:r="http://schemas.openxmlformats.org/officeDocument/2006/relationships" id="264" r:id="R8c1a8e9bfb1d40cf"/>
    <p:sldId xmlns:r="http://schemas.openxmlformats.org/officeDocument/2006/relationships" id="265" r:id="R575950a733f84b79"/>
    <p:sldId xmlns:r="http://schemas.openxmlformats.org/officeDocument/2006/relationships" id="266" r:id="R22318ca6b7b04c23"/>
    <p:sldId xmlns:r="http://schemas.openxmlformats.org/officeDocument/2006/relationships" id="267" r:id="Rd0367aec2700485f"/>
    <p:sldId xmlns:r="http://schemas.openxmlformats.org/officeDocument/2006/relationships" id="268" r:id="R898425454538452c"/>
    <p:sldId xmlns:r="http://schemas.openxmlformats.org/officeDocument/2006/relationships" id="269" r:id="R7bdb37d091d04713"/>
    <p:sldId xmlns:r="http://schemas.openxmlformats.org/officeDocument/2006/relationships" id="270" r:id="R0840c653581f4376"/>
    <p:sldId xmlns:r="http://schemas.openxmlformats.org/officeDocument/2006/relationships" id="271" r:id="Rf5b0bbae13fb42ba"/>
    <p:sldId xmlns:r="http://schemas.openxmlformats.org/officeDocument/2006/relationships" id="272" r:id="R350590f00c564a1c"/>
    <p:sldId xmlns:r="http://schemas.openxmlformats.org/officeDocument/2006/relationships" id="273" r:id="Ra2a85074e4ee465f"/>
    <p:sldId xmlns:r="http://schemas.openxmlformats.org/officeDocument/2006/relationships" id="274" r:id="Ra0ef5570a2ca4cda"/>
    <p:sldId xmlns:r="http://schemas.openxmlformats.org/officeDocument/2006/relationships" id="275" r:id="Raafe372b2d58441d"/>
    <p:sldId xmlns:r="http://schemas.openxmlformats.org/officeDocument/2006/relationships" id="276" r:id="R22da66a29a0c4ac1"/>
    <p:sldId xmlns:r="http://schemas.openxmlformats.org/officeDocument/2006/relationships" id="277" r:id="Rab87608ad42543cc"/>
    <p:sldId xmlns:r="http://schemas.openxmlformats.org/officeDocument/2006/relationships" id="278" r:id="R9049797f205b40a4"/>
    <p:sldId xmlns:ns0="http://schemas.openxmlformats.org/officeDocument/2006/relationships" id="279" ns0:id="rId30"/>
    <p:sldId xmlns:ns0="http://schemas.openxmlformats.org/officeDocument/2006/relationships" id="280" ns0:id="rId31"/>
    <p:sldId xmlns:ns0="http://schemas.openxmlformats.org/officeDocument/2006/relationships" id="281" ns0:id="rId32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840c653581f4376" Type="http://schemas.openxmlformats.org/officeDocument/2006/relationships/slide" Target="slides/slide15.xml"/><Relationship Id="R22318ca6b7b04c23" Type="http://schemas.openxmlformats.org/officeDocument/2006/relationships/slide" Target="slides/slide11.xml"/><Relationship Id="R22da66a29a0c4ac1" Type="http://schemas.openxmlformats.org/officeDocument/2006/relationships/slide" Target="slides/slide21.xml"/><Relationship Id="R2b289a19b5cc41fc" Type="http://schemas.openxmlformats.org/officeDocument/2006/relationships/slide" Target="slides/slide7.xml"/><Relationship Id="R2b2b9e4776af44a8" Type="http://schemas.openxmlformats.org/officeDocument/2006/relationships/theme" Target="theme/theme1.xml"/><Relationship Id="R307f2cd795f640c8" Type="http://schemas.openxmlformats.org/officeDocument/2006/relationships/notesMaster" Target="notesMasters/notesMaster1.xml"/><Relationship Id="R3414aeae182540c0" Type="http://schemas.openxmlformats.org/officeDocument/2006/relationships/slide" Target="slides/slide6.xml"/><Relationship Id="R350590f00c564a1c" Type="http://schemas.openxmlformats.org/officeDocument/2006/relationships/slide" Target="slides/slide17.xml"/><Relationship Id="R354d174551ac4e33" Type="http://schemas.openxmlformats.org/officeDocument/2006/relationships/slide" Target="slides/slide4.xml"/><Relationship Id="R42385f740a7845ae" Type="http://schemas.openxmlformats.org/officeDocument/2006/relationships/slide" Target="slides/slide1.xml"/><Relationship Id="R575950a733f84b79" Type="http://schemas.openxmlformats.org/officeDocument/2006/relationships/slide" Target="slides/slide10.xml"/><Relationship Id="R67bb413f9f124a90" Type="http://schemas.openxmlformats.org/officeDocument/2006/relationships/slide" Target="slides/slide8.xml"/><Relationship Id="R75608f38a16543ae" Type="http://schemas.openxmlformats.org/officeDocument/2006/relationships/slide" Target="slides/slide2.xml"/><Relationship Id="R761bd080cf03461d" Type="http://schemas.openxmlformats.org/officeDocument/2006/relationships/viewProps" Target="viewProps.xml"/><Relationship Id="R79a8be7aef6a42fc" Type="http://schemas.openxmlformats.org/officeDocument/2006/relationships/slide" Target="slides/slide3.xml"/><Relationship Id="R7bdb37d091d04713" Type="http://schemas.openxmlformats.org/officeDocument/2006/relationships/slide" Target="slides/slide14.xml"/><Relationship Id="R88ef32daefa64a99" Type="http://schemas.openxmlformats.org/officeDocument/2006/relationships/presProps" Target="presProps.xml"/><Relationship Id="R898425454538452c" Type="http://schemas.openxmlformats.org/officeDocument/2006/relationships/slide" Target="slides/slide13.xml"/><Relationship Id="R8c1a8e9bfb1d40cf" Type="http://schemas.openxmlformats.org/officeDocument/2006/relationships/slide" Target="slides/slide9.xml"/><Relationship Id="R9049797f205b40a4" Type="http://schemas.openxmlformats.org/officeDocument/2006/relationships/slide" Target="slides/slide23.xml"/><Relationship Id="Ra0ef5570a2ca4cda" Type="http://schemas.openxmlformats.org/officeDocument/2006/relationships/slide" Target="slides/slide19.xml"/><Relationship Id="Ra2a85074e4ee465f" Type="http://schemas.openxmlformats.org/officeDocument/2006/relationships/slide" Target="slides/slide18.xml"/><Relationship Id="Raafe372b2d58441d" Type="http://schemas.openxmlformats.org/officeDocument/2006/relationships/slide" Target="slides/slide20.xml"/><Relationship Id="Rab87608ad42543cc" Type="http://schemas.openxmlformats.org/officeDocument/2006/relationships/slide" Target="slides/slide22.xml"/><Relationship Id="Rc94efd90f6474068" Type="http://schemas.openxmlformats.org/officeDocument/2006/relationships/slideMaster" Target="slideMasters/slideMaster1.xml"/><Relationship Id="Rd0367aec2700485f" Type="http://schemas.openxmlformats.org/officeDocument/2006/relationships/slide" Target="slides/slide12.xml"/><Relationship Id="Rdcc93ad59c414574" Type="http://schemas.openxmlformats.org/officeDocument/2006/relationships/tableStyles" Target="tableStyles.xml"/><Relationship Id="Rf5b0bbae13fb42ba" Type="http://schemas.openxmlformats.org/officeDocument/2006/relationships/slide" Target="slides/slide16.xml"/><Relationship Id="Rfc14456a9de741b1" Type="http://schemas.openxmlformats.org/officeDocument/2006/relationships/slide" Target="slides/slide5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1540052b528f4fcd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0d5a2339f8844891" Type="http://schemas.openxmlformats.org/officeDocument/2006/relationships/notesMaster" Target="../notesMasters/notesMaster1.xml"/><Relationship Id="R7c120bbcc2c5485a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626f69d3a8c843f4" Type="http://schemas.openxmlformats.org/officeDocument/2006/relationships/slide" Target="../slides/slide2.xml"/><Relationship Id="Rb215d50219b24697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31327effa31f4a84" Type="http://schemas.openxmlformats.org/officeDocument/2006/relationships/notesMaster" Target="../notesMasters/notesMaster1.xml"/><Relationship Id="Rc3279411f8654f70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94c8262db8544d75" Type="http://schemas.openxmlformats.org/officeDocument/2006/relationships/notesMaster" Target="../notesMasters/notesMaster1.xml"/><Relationship Id="Ra567c11e9aa94cbe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0ee7cff3655f4d1a" Type="http://schemas.openxmlformats.org/officeDocument/2006/relationships/notesMaster" Target="../notesMasters/notesMaster1.xml"/><Relationship Id="R1abdb1c98a4e458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2cad9f5bd02b428f" Type="http://schemas.openxmlformats.org/officeDocument/2006/relationships/slide" Target="../slides/slide6.xml"/><Relationship Id="R83de4c7bf1d348ca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13f7fe3001b44c82" Type="http://schemas.openxmlformats.org/officeDocument/2006/relationships/slide" Target="../slides/slide7.xml"/><Relationship Id="Rb76a44ed87874a9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5a404e07b0ed4527" Type="http://schemas.openxmlformats.org/officeDocument/2006/relationships/slide" Target="../slides/slide8.xml"/><Relationship Id="Re7909c438ac244f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287ba15819c74bca" Type="http://schemas.openxmlformats.org/officeDocument/2006/relationships/slide" Target="../slides/slide9.xml"/><Relationship Id="Rb054a1dda9fb4798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2a1681946b57492f" Type="http://schemas.openxmlformats.org/officeDocument/2006/relationships/slide" Target="../slides/slide10.xml"/><Relationship Id="Ra1e74292e46a4d24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3cf4a7084c3b4702" Type="http://schemas.openxmlformats.org/officeDocument/2006/relationships/slide" Target="../slides/slide11.xml"/><Relationship Id="Ra35d1b19ee1f4433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0155dce3781d409d" Type="http://schemas.openxmlformats.org/officeDocument/2006/relationships/slide" Target="../slides/slide12.xml"/><Relationship Id="R9b0c34f6df3b4cbc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5f5011e52cad4cdc" Type="http://schemas.openxmlformats.org/officeDocument/2006/relationships/slide" Target="../slides/slide13.xml"/><Relationship Id="R5ff3cd15d08f4fd7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150e9171f0ee4543" Type="http://schemas.openxmlformats.org/officeDocument/2006/relationships/notesMaster" Target="../notesMasters/notesMaster1.xml"/><Relationship Id="Reeb4824d3dc24d91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0aa6ad572ce249e2" Type="http://schemas.openxmlformats.org/officeDocument/2006/relationships/slide" Target="../slides/slide15.xml"/><Relationship Id="Redca1e610d8e485d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381a60a0aace4a37" Type="http://schemas.openxmlformats.org/officeDocument/2006/relationships/notesMaster" Target="../notesMasters/notesMaster1.xml"/><Relationship Id="Rebf6fcac39ef4cf6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4d4103b3095d40f5" Type="http://schemas.openxmlformats.org/officeDocument/2006/relationships/notesMaster" Target="../notesMasters/notesMaster1.xml"/><Relationship Id="R9a81285d82bd4704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a3688e4efeb541b0" Type="http://schemas.openxmlformats.org/officeDocument/2006/relationships/slide" Target="../slides/slide18.xml"/><Relationship Id="Rdfe0e39b3d73446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f16c20c3a0934845" Type="http://schemas.openxmlformats.org/officeDocument/2006/relationships/notesMaster" Target="../notesMasters/notesMaster1.xml"/><Relationship Id="Rfaa0d4cccf7e47b4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22bfb5bf87a941e4" Type="http://schemas.openxmlformats.org/officeDocument/2006/relationships/slide" Target="../slides/slide20.xml"/><Relationship Id="Rad3850f1f61a4458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4556c25d6eb84a52" Type="http://schemas.openxmlformats.org/officeDocument/2006/relationships/notesMaster" Target="../notesMasters/notesMaster1.xml"/><Relationship Id="R9f8a3ae77c4a41e6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4f819c6cc04b495e" Type="http://schemas.openxmlformats.org/officeDocument/2006/relationships/slide" Target="../slides/slide22.xml"/><Relationship Id="Redde00aca6a24b37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9cbb0c7be1c4461b" Type="http://schemas.openxmlformats.org/officeDocument/2006/relationships/slide" Target="../slides/slide23.xml"/><Relationship Id="Reaad11bee4464726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522e5f12c555461f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d1fd5d3c3d6f4ba9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12d07e793f374533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9e5cb35317a2444f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a37a2b2eb20c4f0a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eee4b722f20a46a8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4f9c134620c8422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cd1475dda1264418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6adb5239db154f9b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48cfbe04de994e44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46cef2100f604adb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DE3316C-902F-4988-A850-A2B6243DA4F0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3376AC4F-BE62-4E1A-900D-932AD765741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C288A01-ECA5-4D5E-8E34-A5CFC83CE32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A0FF9C3-C5B5-4850-BB87-09A665E0F13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F2D04D1-B913-48D1-9E48-233715D579C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3668C4B-A41A-4028-8396-F7283A79B1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2C0C838-5C45-4968-891A-43F3A2761BD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B999275-1CFF-4E5E-9492-C583C98ED5A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E9C4EDA-7696-4DC9-BA4D-7239EE5688E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BF98556-8FF1-4678-8C96-42F78781AA8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8F21265-77D0-42F2-97F0-760A7C8602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D11736A-9BC9-4F51-8277-6228EB955D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DEB54BB-36D4-4CC6-94BB-89F1D22B8BB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7D350F9-FE9C-4368-A5EE-16264F2D63D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A422EA2-58F7-4D5A-828C-D62FDC64DB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9AF0813-91FB-4295-BBD8-EA0DB347A7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58741CC-1CB6-46E4-9A32-A6D722E2ED9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20A9DD6D-8EAC-4FBD-A823-0A861FFB517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04F77A4-CD38-4A9A-9C3D-23F31890A9E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3EEEF2C-B04C-4064-AF6D-870E3CB68DA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BA67580-EDD6-4929-994E-3C2FD8EF086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BC7D276-EE3F-40E4-9020-AF70B8C3CF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7469B76-AEC5-473F-9547-8D119D88FA8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53A3F304-93E4-41D8-BB1B-C70243685A74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1BFDF9D8-096F-450F-B1EE-D91D3446D6F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C4EB12CA-BBD1-4EA9-AE9B-8AFC5B775B69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67D3BD96-D0EB-4C88-9789-C30A1E64D3B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4F93DFBC-B0FA-4DFA-91F7-9B103F44B70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45CFDD5C-7802-4293-A502-4129D530EE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FAB946A-F6BC-45D4-BC6C-E998A720F6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AF085818-48C8-4834-98A5-A39608A58DF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5E8AD34A-4138-420E-BA76-90668511E1C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A2BB675A-64E5-4303-875D-8E90712FD82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C9A1D73B-5724-491B-A384-2164F1D6CAE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B0E50CE3-B797-4DB1-BADC-E7302F640DC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0F3E6166-739C-41BB-B99A-796B7A02578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F967B30-EF25-43CC-A5AC-04F0F26A80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709815B-C35D-4159-AC90-898F745D66F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483A6C51-9878-40B2-8545-13DEA04A00E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0FB9F36-6F6D-4B88-B032-9AF6149D6C0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79437B3-7BC4-4B1D-8119-12210A5D50A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5B41422-B6B1-4401-9122-8BC431430FD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F2F45D3-AA3F-4154-BEF4-B921AD305C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399CA1F2-4865-407D-8FB2-CF87EE232DDF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630C7ADF-3DB7-4537-806B-67B1C7BDFC7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CA3D8E-1813-44CE-92D2-72EB6524683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BE8BDB8-B25A-44F2-8819-4534E67ACA9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166EE94-0324-4C47-BE62-F4261E971CE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E61CA3C-4785-4124-A2B1-2478ABB77E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47690E2-C1DC-4E51-9D0D-42E6A6FCA0A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A4E1A1D-2380-440B-B9B0-9C0BFE76611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671EADA-0C37-4E64-9001-7D764DFCEF4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C558DB8-6857-48F0-9288-0F009C6F92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B5EF00FB-6408-460A-B70F-AE3220CA3B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80D2E1A-7B7F-48A0-A1C7-5373F6AF435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E6633C6-82F7-4F41-892A-23694E51C67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AB1EF91-B1B4-4F21-AD27-D034621543F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3FE9A86-2368-4B57-8B5F-7705E61564D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1eb9b9d5d4b4150" Type="http://schemas.openxmlformats.org/officeDocument/2006/relationships/slideLayout" Target="../slideLayouts/slideLayout1.xml"/><Relationship Id="R1aa3aa4f2e2b4e46" Type="http://schemas.openxmlformats.org/officeDocument/2006/relationships/slideLayout" Target="../slideLayouts/slideLayout4.xml"/><Relationship Id="R3893e86071384b98" Type="http://schemas.openxmlformats.org/officeDocument/2006/relationships/slideLayout" Target="../slideLayouts/slideLayout3.xml"/><Relationship Id="R6344180663cc45bf" Type="http://schemas.openxmlformats.org/officeDocument/2006/relationships/slideLayout" Target="../slideLayouts/slideLayout2.xml"/><Relationship Id="R77ca74c5e3674a34" Type="http://schemas.openxmlformats.org/officeDocument/2006/relationships/slideLayout" Target="../slideLayouts/slideLayout8.xml"/><Relationship Id="R8aa6d44a8a1c47f4" Type="http://schemas.openxmlformats.org/officeDocument/2006/relationships/slideLayout" Target="../slideLayouts/slideLayout11.xml"/><Relationship Id="R8eb1b7c4f1724464" Type="http://schemas.openxmlformats.org/officeDocument/2006/relationships/slideLayout" Target="../slideLayouts/slideLayout7.xml"/><Relationship Id="Rc8e9b312bfc742a5" Type="http://schemas.openxmlformats.org/officeDocument/2006/relationships/slideLayout" Target="../slideLayouts/slideLayout9.xml"/><Relationship Id="Rcad12beab5e24d00" Type="http://schemas.openxmlformats.org/officeDocument/2006/relationships/slideLayout" Target="../slideLayouts/slideLayout6.xml"/><Relationship Id="Rd8483999a6604da5" Type="http://schemas.openxmlformats.org/officeDocument/2006/relationships/theme" Target="theme/theme2.xml"/><Relationship Id="Reba4f662fc8a4dc8" Type="http://schemas.openxmlformats.org/officeDocument/2006/relationships/slideLayout" Target="../slideLayouts/slideLayout5.xml"/><Relationship Id="Rf6a636c79e584345" Type="http://schemas.openxmlformats.org/officeDocument/2006/relationships/slideLayout" Target="../slideLayouts/slideLayout10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11A7995E-9A5D-49E3-AF5C-4953E8896B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20E5772-2381-4B22-9A0A-B15F4CE8FE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09FA61D-5455-4DBB-9141-FC38C42B6915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18DE5C2-6273-468F-BAF3-2E995DEFCB5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C68FC71-7592-4B16-931F-03D3BFC1C115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1eb9b9d5d4b4150"/>
    <p:sldLayoutId xmlns:r="http://schemas.openxmlformats.org/officeDocument/2006/relationships" id="2147483650" r:id="R6344180663cc45bf"/>
    <p:sldLayoutId xmlns:r="http://schemas.openxmlformats.org/officeDocument/2006/relationships" id="2147483651" r:id="R3893e86071384b98"/>
    <p:sldLayoutId xmlns:r="http://schemas.openxmlformats.org/officeDocument/2006/relationships" id="2147483652" r:id="R1aa3aa4f2e2b4e46"/>
    <p:sldLayoutId xmlns:r="http://schemas.openxmlformats.org/officeDocument/2006/relationships" id="2147483653" r:id="Reba4f662fc8a4dc8"/>
    <p:sldLayoutId xmlns:r="http://schemas.openxmlformats.org/officeDocument/2006/relationships" id="2147483654" r:id="Rcad12beab5e24d00"/>
    <p:sldLayoutId xmlns:r="http://schemas.openxmlformats.org/officeDocument/2006/relationships" id="2147483655" r:id="R8eb1b7c4f1724464"/>
    <p:sldLayoutId xmlns:r="http://schemas.openxmlformats.org/officeDocument/2006/relationships" id="2147483656" r:id="R77ca74c5e3674a34"/>
    <p:sldLayoutId xmlns:r="http://schemas.openxmlformats.org/officeDocument/2006/relationships" id="2147483657" r:id="Rc8e9b312bfc742a5"/>
    <p:sldLayoutId xmlns:r="http://schemas.openxmlformats.org/officeDocument/2006/relationships" id="2147483658" r:id="Rf6a636c79e584345"/>
    <p:sldLayoutId xmlns:r="http://schemas.openxmlformats.org/officeDocument/2006/relationships" id="2147483659" r:id="R8aa6d44a8a1c47f4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5898ecfb5d0448da" Type="http://schemas.openxmlformats.org/officeDocument/2006/relationships/image" Target="../media/image.png"/><Relationship Id="Re3e298083c7544db" Type="http://schemas.openxmlformats.org/officeDocument/2006/relationships/notesSlide" Target="../notesSlides/notesSlide1.xml"/><Relationship Id="Rf600be565a2a48f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16cb2f6af42c4dc0" Type="http://schemas.openxmlformats.org/officeDocument/2006/relationships/slideLayout" Target="../slideLayouts/slideLayout7.xml"/><Relationship Id="Ra22071fbe72e4016" Type="http://schemas.openxmlformats.org/officeDocument/2006/relationships/notesSlide" Target="../notesSlides/notesSlide2.xml"/><Relationship Id="Rad72c41f0d054ea2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6e02dad7f18343d6" Type="http://schemas.openxmlformats.org/officeDocument/2006/relationships/image" Target="../media/image3.png"/><Relationship Id="R8b91bc4564414f32" Type="http://schemas.openxmlformats.org/officeDocument/2006/relationships/notesSlide" Target="../notesSlides/notesSlide3.xml"/><Relationship Id="Rf4e1ed41f734405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41b1df407f0e4c49" Type="http://schemas.openxmlformats.org/officeDocument/2006/relationships/slideLayout" Target="../slideLayouts/slideLayout7.xml"/><Relationship Id="Rcf0c884e598746b7" Type="http://schemas.openxmlformats.org/officeDocument/2006/relationships/notesSlide" Target="../notesSlides/notesSlide4.xml"/><Relationship Id="Rf386d0703d7d48fc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99ee9c0712ed4561" Type="http://schemas.openxmlformats.org/officeDocument/2006/relationships/image" Target="../media/image5.png"/><Relationship Id="Rc03d5106b1e94ed6" Type="http://schemas.openxmlformats.org/officeDocument/2006/relationships/slideLayout" Target="../slideLayouts/slideLayout7.xml"/><Relationship Id="Rc9a61686c05f4348" Type="http://schemas.openxmlformats.org/officeDocument/2006/relationships/notesSlide" Target="../notesSlides/notesSlide5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82cc9efa8026449e" Type="http://schemas.openxmlformats.org/officeDocument/2006/relationships/slideLayout" Target="../slideLayouts/slideLayout7.xml"/><Relationship Id="R953542b5c0734e82" Type="http://schemas.openxmlformats.org/officeDocument/2006/relationships/image" Target="../media/image6.png"/><Relationship Id="Rc08b1493017e43e5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6ad92dfdb2e6432e" Type="http://schemas.openxmlformats.org/officeDocument/2006/relationships/slideLayout" Target="../slideLayouts/slideLayout7.xml"/><Relationship Id="Ra5aa6b121f1240f7" Type="http://schemas.openxmlformats.org/officeDocument/2006/relationships/image" Target="../media/image7.png"/><Relationship Id="Rcebf498579af4f7d" Type="http://schemas.openxmlformats.org/officeDocument/2006/relationships/notesSlide" Target="../notesSlides/notesSlide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2fad8c62cf01430c" Type="http://schemas.openxmlformats.org/officeDocument/2006/relationships/image" Target="../media/image8.png"/><Relationship Id="R657910a67bfe4da5" Type="http://schemas.openxmlformats.org/officeDocument/2006/relationships/slideLayout" Target="../slideLayouts/slideLayout7.xml"/><Relationship Id="Rceff76964b4a4e6e" Type="http://schemas.openxmlformats.org/officeDocument/2006/relationships/notesSlide" Target="../notesSlides/notesSlide8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5a90d7c5a13c4af5" Type="http://schemas.openxmlformats.org/officeDocument/2006/relationships/image" Target="../media/image9.png"/><Relationship Id="R96cc82db54744880" Type="http://schemas.openxmlformats.org/officeDocument/2006/relationships/notesSlide" Target="../notesSlides/notesSlide9.xml"/><Relationship Id="R9855719a142b4c6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b78119f125f8443e" Type="http://schemas.openxmlformats.org/officeDocument/2006/relationships/image" Target="../media/image10.png"/><Relationship Id="Rced708ad48f9485f" Type="http://schemas.openxmlformats.org/officeDocument/2006/relationships/slideLayout" Target="../slideLayouts/slideLayout7.xml"/><Relationship Id="Rf006186605b44040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23202eb6690c4bb0" Type="http://schemas.openxmlformats.org/officeDocument/2006/relationships/image" Target="../media/image11.png"/><Relationship Id="R57eee9eb2e2e4866" Type="http://schemas.openxmlformats.org/officeDocument/2006/relationships/notesSlide" Target="../notesSlides/notesSlide11.xml"/><Relationship Id="R9ffacb9e46d6498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301dca76cc4a419c" Type="http://schemas.openxmlformats.org/officeDocument/2006/relationships/image" Target="../media/image12.png"/><Relationship Id="Rad30942648ee4af7" Type="http://schemas.openxmlformats.org/officeDocument/2006/relationships/notesSlide" Target="../notesSlides/notesSlide12.xml"/><Relationship Id="Rc36f12dca6204f7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3611b9820ac3435c" Type="http://schemas.openxmlformats.org/officeDocument/2006/relationships/slideLayout" Target="../slideLayouts/slideLayout7.xml"/><Relationship Id="R49576e87adc74366" Type="http://schemas.openxmlformats.org/officeDocument/2006/relationships/notesSlide" Target="../notesSlides/notesSlide13.xml"/><Relationship Id="Rd75dc04dda7f4328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63bac58951734444" Type="http://schemas.openxmlformats.org/officeDocument/2006/relationships/image" Target="../media/image14.png"/><Relationship Id="R81d0193c46a84e85" Type="http://schemas.openxmlformats.org/officeDocument/2006/relationships/slideLayout" Target="../slideLayouts/slideLayout7.xml"/><Relationship Id="Rd50627674ba249d6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708e71ed388a4379" Type="http://schemas.openxmlformats.org/officeDocument/2006/relationships/image" Target="../media/image15.png"/><Relationship Id="Rad2855b0a65b422f" Type="http://schemas.openxmlformats.org/officeDocument/2006/relationships/slideLayout" Target="../slideLayouts/slideLayout7.xml"/><Relationship Id="Re64b5505cbc44cbf" Type="http://schemas.openxmlformats.org/officeDocument/2006/relationships/notesSlide" Target="../notesSlides/notesSlide15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8247ca4e60f149a5" Type="http://schemas.openxmlformats.org/officeDocument/2006/relationships/notesSlide" Target="../notesSlides/notesSlide16.xml"/><Relationship Id="Rd81e2384030e4b4c" Type="http://schemas.openxmlformats.org/officeDocument/2006/relationships/slideLayout" Target="../slideLayouts/slideLayout7.xml"/><Relationship Id="Rdef1ee31b9dd45f1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05bb437d414c4789" Type="http://schemas.openxmlformats.org/officeDocument/2006/relationships/image" Target="../media/image17.png"/><Relationship Id="R1a5fe1586b12492f" Type="http://schemas.openxmlformats.org/officeDocument/2006/relationships/slideLayout" Target="../slideLayouts/slideLayout7.xml"/><Relationship Id="R724d77985a844f27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3c66b38690964788" Type="http://schemas.openxmlformats.org/officeDocument/2006/relationships/image" Target="../media/image18.png"/><Relationship Id="R934ebf64981047f0" Type="http://schemas.openxmlformats.org/officeDocument/2006/relationships/slideLayout" Target="../slideLayouts/slideLayout7.xml"/><Relationship Id="Rf5c84704861e46d9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0f8dcb4d7aa14d49" Type="http://schemas.openxmlformats.org/officeDocument/2006/relationships/notesSlide" Target="../notesSlides/notesSlide19.xml"/><Relationship Id="R781cd22034a94f91" Type="http://schemas.openxmlformats.org/officeDocument/2006/relationships/slideLayout" Target="../slideLayouts/slideLayout7.xml"/><Relationship Id="R8382058c9a06462f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75774795a33e44d9" Type="http://schemas.openxmlformats.org/officeDocument/2006/relationships/slideLayout" Target="../slideLayouts/slideLayout7.xml"/><Relationship Id="Rd831647a82134d59" Type="http://schemas.openxmlformats.org/officeDocument/2006/relationships/notesSlide" Target="../notesSlides/notesSlide20.xml"/><Relationship Id="Rdc23797c6447494d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2cc844d6e84746c7" Type="http://schemas.openxmlformats.org/officeDocument/2006/relationships/image" Target="../media/image21.png"/><Relationship Id="R8c9426f4f1a14099" Type="http://schemas.openxmlformats.org/officeDocument/2006/relationships/slideLayout" Target="../slideLayouts/slideLayout7.xml"/><Relationship Id="Rb2d992c6fdc141b4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7e96e38183d84c00" Type="http://schemas.openxmlformats.org/officeDocument/2006/relationships/image" Target="../media/image22.png"/><Relationship Id="Ra26d3ce76fc744f5" Type="http://schemas.openxmlformats.org/officeDocument/2006/relationships/slideLayout" Target="../slideLayouts/slideLayout1.xml"/><Relationship Id="Rd9e8e2a3d1654394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55ad745e1a444a70" Type="http://schemas.openxmlformats.org/officeDocument/2006/relationships/image" Target="../media/image23.png"/><Relationship Id="R6106feabf5cb4b5e" Type="http://schemas.openxmlformats.org/officeDocument/2006/relationships/notesSlide" Target="../notesSlides/notesSlide23.xml"/><Relationship Id="Ra7bc574cb7444264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Inequalities and number lines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L022 • Foundation and Higher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linear inequalities and represent solution sets on number lines. Explain endpoint inclusion and order reversal.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797B8E8-C426-4A0F-95F4-CEBD62F24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FD6C31F-6BB5-422F-9CEC-BDB7B7DFF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CDD367-246C-41A8-AE0B-CB8B8E15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18A6966-3543-431C-B99C-974F23DA4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AC3C5C3-13E6-4820-9E83-0D23BD299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793DBFC6-E19F-4651-8195-A5742B8D2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85B3AB7-5F59-47F7-8CE7-2EBD3719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Which is greater: −2 or −5?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57E1410-D5DD-46CD-BD1D-E13A9ED95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Solve 2x+3=11.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AE675FBF-0750-43AA-8C0F-D1FFE7564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Calculate −6÷−2.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3481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See the endpoint and direction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the representation; explain the connection.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472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CB5775-ACD5-49D9-A2E1-B9D713B6D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1809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x &lt; 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D3D857-91CE-49B8-AAEF-E6CC4CEB3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33375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7DFE74-449C-4319-A1D6-A41533B21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2670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2C54FE-AA4B-488A-A20F-20975228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4861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−3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06367F-4B40-461F-8DB9-39BE8F0AE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32670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178AFA-A01C-4067-9253-53F52EE42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4861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−2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770CB8-3454-46DD-95C5-E9B75EE24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2670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84552E-3E65-4B06-A44F-FCB8BEB93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4861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−1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46BF7D-94F2-4430-BDFF-B913F7DF8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2670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30B75C-9974-447A-A872-13454F6CA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4861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ABD6C1-5E17-4CC2-AB88-BC33585C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2670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55ABD8-F31F-403F-9071-DA5B99C3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861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DE98A7-A077-4BB3-95A4-4F23CD194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2670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75DAFF-132C-439E-909D-BCCC157DA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861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69B51E-1CCA-41F5-9AD2-164C044F5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2670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0E042A-E1AE-483B-95EF-3AF720DD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4861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E65C19D-2131-4672-BE1D-C0651359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670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A4D4EDD-C3CE-4CBB-B801-F394C0CB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4861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0B415A-B66E-4C66-A2AF-FF4B49B50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32670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AE36ACF-4355-4090-A994-F18C3D771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4861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E3564F9-F531-477C-8506-5AE0A3F2F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305175"/>
            <a:ext cx="5029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0BAB9B0-F60A-4F01-A04E-31BB8DE37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2385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28575">
            <a:solidFill>
              <a:srgbClr val="14716D"/>
            </a:solidFill>
          </a:ln>
        </p:spPr>
        <p:txBody xmlns:a="http://schemas.openxmlformats.org/drawingml/2006/main">
          <a:bodyPr/>
          <a:p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6B71D33-95CA-43D3-B00A-97D1E16FA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076575"/>
            <a:ext cx="428625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◀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2B4223B-85A7-44AD-B44D-96A33B8B2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62500"/>
            <a:ext cx="1809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x ≥ −1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5D41ABC-293B-471A-A599-8F39BF09A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5048250"/>
            <a:ext cx="704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78F3006-241E-47D9-934B-0047B705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9815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563D280-A8AD-47B9-B735-4CAC1CB97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2006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−3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FD86F2A-8BD9-49C0-BABD-336F684C6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9815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B01AD3F-36EC-458E-8B1D-65431092C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2006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−2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4592949-2904-4256-B36C-01DC64A45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9815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EBAC46D-39F7-4F43-A3CF-82243335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52006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−1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DCDC62B-D839-4EBE-B7A6-F26E98156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49815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18A9111-8A49-469C-B70C-AE190C34F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52006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D609588-37AC-422F-A1C8-7017DBAA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9815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11A7DE8-6564-4037-BB59-AD6DC3B97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2006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1DDFE3E-73C6-4133-B4CA-A6ED99648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9815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66D6DDF-5302-4491-B03E-93DCC184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2006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AF108DF-98DD-4AED-B8C5-676D5234A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9815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5A32EE4-B882-4661-BBC1-7234F6A11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2006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1DDC63F-847B-4AE8-86E2-FE5FC7EFC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49815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5743D35-B9B8-4BFE-8B9D-ABE0AA7BA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52006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4C2F8CA-7FFB-4167-91A0-14F85D9F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4981575"/>
            <a:ext cx="95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362F575-F57C-4B3D-BBEC-F8F445035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5200650"/>
            <a:ext cx="762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D0B45D00-931A-48F6-88F6-DAC2566C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019675"/>
            <a:ext cx="5029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9525">
            <a:solidFill>
              <a:srgbClr val="0C233E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B354440A-BA67-46E1-A355-BE9F6D89A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49530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28575">
            <a:solidFill>
              <a:srgbClr val="14716D"/>
            </a:solidFill>
          </a:ln>
        </p:spPr>
        <p:txBody xmlns:a="http://schemas.openxmlformats.org/drawingml/2006/main">
          <a:bodyPr/>
          <a:p/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C926D0C9-6AA5-483C-8404-5629B8D15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4791075"/>
            <a:ext cx="428625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 w="0">
            <a:solidFill>
              <a:srgbClr val="F7F4EC"/>
            </a:solidFill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400">
                <a:solidFill>
                  <a:srgbClr val="0C233E"/>
                </a:solidFill>
                <a:latin typeface="Aptos"/>
                <a:ea typeface="Aptos"/>
                <a:cs typeface="Aptos"/>
              </a:rPr>
              <a:t>▶</a:t>
            </a:r>
          </a:p>
        </p:txBody>
      </p:sp>
      <p:pic xmlns:a="http://schemas.openxmlformats.org/drawingml/2006/main" xmlns:r="http://schemas.openxmlformats.org/officeDocument/2006/relationships">
        <p:nvPicPr>
          <p:cNvPr id="58" name="Picture 57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x&lt;3 has an open circle at 3 and points left. Describe x≥−1.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x+4&lt;9 becomes x&lt;5. Now solve x−3≥2.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2x+1≤9 gives 2x≤8, so x≤4. Now solve 3x−2&gt;10.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−2x&lt;6 becomes x&gt;−3. Now solve −3x≥12.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D57FF6B-7499-4AE4-9F07-B219B8F96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BB7E444-4A6D-40E6-AE1B-BF4AFFCA9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257F88AF-0791-43AD-A9CA-83D4B05F7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0819DDB-C7DE-4635-8152-BEC73A6E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E582F45F-47E2-4595-BE6B-0C77CCAE1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what changes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987C9B6-3290-4E54-9E15-61DF16B6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100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 x≤3, is 3 included? A yes, B no.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Compare x&lt;2, x≤2, x&gt;2 and x≥2 on number lines. What changes at 2 and in the direction?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4x+3≤19, then list positive integer solutions.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£5 fee plus £3 per visit must cost at most £20. Form an inequality and find the maximum whole visits.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5+3v≤20; v≤5; maximum 5 visits.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divides −2x≤8 by −2 and writes x≤−4. Disprove it and give the correct set.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List all integers satisfying −2&lt;x≤3. Explain why the endpoints differ.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84B03B2-FDE0-41B8-969A-13439F2B4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E417888-35D9-4A1B-B5A4-B7249AC00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D7FBD58-849F-4E06-AACB-3E6E16FC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21BF0BB-DCD9-4A7F-871F-18B54DDD2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9159BB0-41EE-4397-9EDF-5D5E1C3F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285CDD4-41C8-4F1D-ACD4-676753AEC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Numeric answers; units as requested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934174AC-7AFE-49AE-AEE8-8EB1F1259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B7047CFA-062F-4FCB-920D-A585FB4BC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3950B63D-27BA-44C9-8BD9-176FC911A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4F3DF1FD-1D13-4EEA-BF7A-5E19C59A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Boundary of x+4&lt;9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Boundary of 2x+1≤9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Boundary of −3x≥12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E9013115-554F-47EE-B3DF-0E0C09505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DC659895-E91D-4D88-96B4-7E71AE916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874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Largest integer with x&lt;4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Number of integers with −2&lt;x≤3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Maximum visits: 5+3v≤20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30405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2x+5&lt;13 and describe its number-line representation.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−4x≤12. Explain the sign change.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0207752-24F0-48A3-BBC5-60FA8259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659617-2298-4C81-ACB6-C377E2B3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F2E481C-FF02-41B5-B617-66B474FB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2CC9DB6-139D-4596-9284-2BCC33600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82CAB4-DF5C-496B-8107-6D6DBC16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F541820-4519-456D-92E1-7055E68F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L023: Sequences and nth terms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AF2C75D-0218-4653-9521-E88DBA2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AAD0358-1447-4851-A9D1-67A114E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054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B69C06-BEF1-43D2-8E8F-37B924FF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3BA855-7BBF-469F-8BFB-96D40DFB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C97C83-5054-4711-99A0-FE9C6B73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3−2x&lt;11 and show the solution in words.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9964F1-10C4-47F3-91D2-A5C4D19B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C08EFB-3AD6-48E7-A4CD-E17CD5EC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L022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5588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F19C3E-CDA7-4800-B5CB-71BB6349D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1BC4FA-0A3D-486F-BA74-447CD5FFD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97BCC5-024D-47C3-90EE-E8A80DB7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Why does dividing −3x≥12 by −3 reverse the sign? Give a numerical check.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447C84-979B-476C-95CA-09B94D6E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400FA5-F819-4B66-A1AA-02BD90FB7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L022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74773"/>
      </p:ext>
    </p:extLst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L022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Inequalities and number lines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Solve linear inequalities and represent solution sets on number lines. Explain endpoint inclusion and order reversal.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3−2x&lt;11 and show the solution in words.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Why does dividing −3x≥12 by −3 reverse the sign? Give a numerical check.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2026-09-29T11:20:37.9100000Z</dcterms:created>
  <dcterms:modified xsi:type="dcterms:W3CDTF">2026-09-29T11:20:37.9100000Z</dcterms:modified>
</coreProperties>
</file>