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0ee2631408804044" Type="http://schemas.openxmlformats.org/officeDocument/2006/relationships/officeDocument" Target="ppt/presentation.xml"/><Relationship Id="R34588329f8494c33" Type="http://schemas.openxmlformats.org/package/2006/relationships/metadata/core-properties" Target="docProps/core.xml"/><Relationship Id="Rbe75b8ff4ca5492f" Type="http://schemas.openxmlformats.org/officeDocument/2006/relationships/extended-properties" Target="docProps/app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edad0feeea140a2"/>
  </p:sldMasterIdLst>
  <p:notesMasterIdLst>
    <p:notesMasterId xmlns:r="http://schemas.openxmlformats.org/officeDocument/2006/relationships" r:id="R1b0d5653c8844113"/>
  </p:notesMasterIdLst>
  <p:sldIdLst>
    <p:sldId xmlns:r="http://schemas.openxmlformats.org/officeDocument/2006/relationships" id="256" r:id="Rb45a154c9a4c4522"/>
    <p:sldId xmlns:r="http://schemas.openxmlformats.org/officeDocument/2006/relationships" id="257" r:id="R2b0e00cade5a4db2"/>
    <p:sldId xmlns:r="http://schemas.openxmlformats.org/officeDocument/2006/relationships" id="258" r:id="R9e2074ea765941db"/>
    <p:sldId xmlns:r="http://schemas.openxmlformats.org/officeDocument/2006/relationships" id="259" r:id="R448852f89d2f411e"/>
    <p:sldId xmlns:r="http://schemas.openxmlformats.org/officeDocument/2006/relationships" id="260" r:id="R6ec2125c75544dd2"/>
    <p:sldId xmlns:r="http://schemas.openxmlformats.org/officeDocument/2006/relationships" id="261" r:id="R75788dd0e9864168"/>
    <p:sldId xmlns:r="http://schemas.openxmlformats.org/officeDocument/2006/relationships" id="262" r:id="R3fe3c6fc6dd648a5"/>
    <p:sldId xmlns:r="http://schemas.openxmlformats.org/officeDocument/2006/relationships" id="263" r:id="R502609044bee4f25"/>
    <p:sldId xmlns:r="http://schemas.openxmlformats.org/officeDocument/2006/relationships" id="264" r:id="R4ca12ae950f7481d"/>
    <p:sldId xmlns:r="http://schemas.openxmlformats.org/officeDocument/2006/relationships" id="265" r:id="R2ddb1ebda334491e"/>
    <p:sldId xmlns:r="http://schemas.openxmlformats.org/officeDocument/2006/relationships" id="266" r:id="Rd3a738d6fba64dff"/>
    <p:sldId xmlns:r="http://schemas.openxmlformats.org/officeDocument/2006/relationships" id="267" r:id="R1a8ff7e5cc264314"/>
    <p:sldId xmlns:r="http://schemas.openxmlformats.org/officeDocument/2006/relationships" id="268" r:id="Rb23183502b8c45f2"/>
    <p:sldId xmlns:r="http://schemas.openxmlformats.org/officeDocument/2006/relationships" id="269" r:id="R0296cf50aacb4323"/>
    <p:sldId xmlns:r="http://schemas.openxmlformats.org/officeDocument/2006/relationships" id="270" r:id="R6631fed2ce7b4591"/>
    <p:sldId xmlns:r="http://schemas.openxmlformats.org/officeDocument/2006/relationships" id="271" r:id="R263a7e6b9a44485b"/>
    <p:sldId xmlns:r="http://schemas.openxmlformats.org/officeDocument/2006/relationships" id="272" r:id="Rc1ddb65a22a34ffc"/>
    <p:sldId xmlns:r="http://schemas.openxmlformats.org/officeDocument/2006/relationships" id="273" r:id="Rf09d7c56817b41a2"/>
    <p:sldId xmlns:r="http://schemas.openxmlformats.org/officeDocument/2006/relationships" id="274" r:id="R4ffb266259ef4539"/>
    <p:sldId xmlns:r="http://schemas.openxmlformats.org/officeDocument/2006/relationships" id="275" r:id="Rab583eeef49d40fa"/>
    <p:sldId xmlns:r="http://schemas.openxmlformats.org/officeDocument/2006/relationships" id="276" r:id="R793a65a7c10e4ef5"/>
    <p:sldId xmlns:r="http://schemas.openxmlformats.org/officeDocument/2006/relationships" id="277" r:id="R3f060af884ec40eb"/>
    <p:sldId xmlns:r="http://schemas.openxmlformats.org/officeDocument/2006/relationships" id="278" r:id="R716e9b8c5c314a73"/>
    <p:sldId xmlns:r="http://schemas.openxmlformats.org/officeDocument/2006/relationships" id="279" r:id="R079d1e28109a4228"/>
    <p:sldId xmlns:r="http://schemas.openxmlformats.org/officeDocument/2006/relationships" id="280" r:id="Rc3de54c624c14141"/>
    <p:sldId xmlns:r="http://schemas.openxmlformats.org/officeDocument/2006/relationships" id="281" r:id="R6d80a4b784a74bbd"/>
    <p:sldId xmlns:r="http://schemas.openxmlformats.org/officeDocument/2006/relationships" id="282" r:id="R11fc20d87e024566"/>
    <p:sldId xmlns:ns0="http://schemas.openxmlformats.org/officeDocument/2006/relationships" id="283" ns0:id="rId34"/>
    <p:sldId xmlns:ns0="http://schemas.openxmlformats.org/officeDocument/2006/relationships" id="284" ns0:id="rId35"/>
    <p:sldId xmlns:ns0="http://schemas.openxmlformats.org/officeDocument/2006/relationships" id="285" ns0:id="rId36"/>
  </p:sldIdLst>
  <p:sldSz cx="12191695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0296cf50aacb4323" Type="http://schemas.openxmlformats.org/officeDocument/2006/relationships/slide" Target="slides/slide14.xml"/><Relationship Id="R079d1e28109a4228" Type="http://schemas.openxmlformats.org/officeDocument/2006/relationships/slide" Target="slides/slide24.xml"/><Relationship Id="R11d53e4402f545b6" Type="http://schemas.openxmlformats.org/officeDocument/2006/relationships/theme" Target="theme/theme1.xml"/><Relationship Id="R11fc20d87e024566" Type="http://schemas.openxmlformats.org/officeDocument/2006/relationships/slide" Target="slides/slide27.xml"/><Relationship Id="R1a8ff7e5cc264314" Type="http://schemas.openxmlformats.org/officeDocument/2006/relationships/slide" Target="slides/slide12.xml"/><Relationship Id="R1b0d5653c8844113" Type="http://schemas.openxmlformats.org/officeDocument/2006/relationships/notesMaster" Target="notesMasters/notesMaster1.xml"/><Relationship Id="R263a7e6b9a44485b" Type="http://schemas.openxmlformats.org/officeDocument/2006/relationships/slide" Target="slides/slide16.xml"/><Relationship Id="R2b0e00cade5a4db2" Type="http://schemas.openxmlformats.org/officeDocument/2006/relationships/slide" Target="slides/slide2.xml"/><Relationship Id="R2ddb1ebda334491e" Type="http://schemas.openxmlformats.org/officeDocument/2006/relationships/slide" Target="slides/slide10.xml"/><Relationship Id="R3f060af884ec40eb" Type="http://schemas.openxmlformats.org/officeDocument/2006/relationships/slide" Target="slides/slide22.xml"/><Relationship Id="R3fe3c6fc6dd648a5" Type="http://schemas.openxmlformats.org/officeDocument/2006/relationships/slide" Target="slides/slide7.xml"/><Relationship Id="R448852f89d2f411e" Type="http://schemas.openxmlformats.org/officeDocument/2006/relationships/slide" Target="slides/slide4.xml"/><Relationship Id="R4ca12ae950f7481d" Type="http://schemas.openxmlformats.org/officeDocument/2006/relationships/slide" Target="slides/slide9.xml"/><Relationship Id="R4ffb266259ef4539" Type="http://schemas.openxmlformats.org/officeDocument/2006/relationships/slide" Target="slides/slide19.xml"/><Relationship Id="R502609044bee4f25" Type="http://schemas.openxmlformats.org/officeDocument/2006/relationships/slide" Target="slides/slide8.xml"/><Relationship Id="R6631fed2ce7b4591" Type="http://schemas.openxmlformats.org/officeDocument/2006/relationships/slide" Target="slides/slide15.xml"/><Relationship Id="R6d80a4b784a74bbd" Type="http://schemas.openxmlformats.org/officeDocument/2006/relationships/slide" Target="slides/slide26.xml"/><Relationship Id="R6ec2125c75544dd2" Type="http://schemas.openxmlformats.org/officeDocument/2006/relationships/slide" Target="slides/slide5.xml"/><Relationship Id="R716e9b8c5c314a73" Type="http://schemas.openxmlformats.org/officeDocument/2006/relationships/slide" Target="slides/slide23.xml"/><Relationship Id="R75788dd0e9864168" Type="http://schemas.openxmlformats.org/officeDocument/2006/relationships/slide" Target="slides/slide6.xml"/><Relationship Id="R793a65a7c10e4ef5" Type="http://schemas.openxmlformats.org/officeDocument/2006/relationships/slide" Target="slides/slide21.xml"/><Relationship Id="R7edad0feeea140a2" Type="http://schemas.openxmlformats.org/officeDocument/2006/relationships/slideMaster" Target="slideMasters/slideMaster1.xml"/><Relationship Id="R9e2074ea765941db" Type="http://schemas.openxmlformats.org/officeDocument/2006/relationships/slide" Target="slides/slide3.xml"/><Relationship Id="Rab583eeef49d40fa" Type="http://schemas.openxmlformats.org/officeDocument/2006/relationships/slide" Target="slides/slide20.xml"/><Relationship Id="Rb23183502b8c45f2" Type="http://schemas.openxmlformats.org/officeDocument/2006/relationships/slide" Target="slides/slide13.xml"/><Relationship Id="Rb45a154c9a4c4522" Type="http://schemas.openxmlformats.org/officeDocument/2006/relationships/slide" Target="slides/slide1.xml"/><Relationship Id="Rc1ddb65a22a34ffc" Type="http://schemas.openxmlformats.org/officeDocument/2006/relationships/slide" Target="slides/slide17.xml"/><Relationship Id="Rc3de54c624c14141" Type="http://schemas.openxmlformats.org/officeDocument/2006/relationships/slide" Target="slides/slide25.xml"/><Relationship Id="Rc79144232d8245a8" Type="http://schemas.openxmlformats.org/officeDocument/2006/relationships/tableStyles" Target="tableStyles.xml"/><Relationship Id="Rc925933f6b76472e" Type="http://schemas.openxmlformats.org/officeDocument/2006/relationships/presProps" Target="presProps.xml"/><Relationship Id="Rd3a738d6fba64dff" Type="http://schemas.openxmlformats.org/officeDocument/2006/relationships/slide" Target="slides/slide11.xml"/><Relationship Id="Rdf0200c1edda4efb" Type="http://schemas.openxmlformats.org/officeDocument/2006/relationships/viewProps" Target="viewProps.xml"/><Relationship Id="Rf09d7c56817b41a2" Type="http://schemas.openxmlformats.org/officeDocument/2006/relationships/slide" Target="slides/slide18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/Relationships>
</file>

<file path=ppt/notesMasters/_rels/notesMaster1.xml.rels><?xml version='1.0' encoding='UTF-8' standalone='yes'?>
<Relationships xmlns="http://schemas.openxmlformats.org/package/2006/relationships"><Relationship Id="R8e50d7eaf0b845b9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704e288baf44494d" Type="http://schemas.openxmlformats.org/officeDocument/2006/relationships/slide" Target="../slides/slide1.xml"/><Relationship Id="Rc4323db8228140e4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3058222b66b24b27" Type="http://schemas.openxmlformats.org/officeDocument/2006/relationships/slide" Target="../slides/slide2.xml"/><Relationship Id="Rbceefba82c674c83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2e628e085fc8456f" Type="http://schemas.openxmlformats.org/officeDocument/2006/relationships/slide" Target="../slides/slide3.xml"/><Relationship Id="R3062d4e949be4f7d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02d5eabbf5574f01" Type="http://schemas.openxmlformats.org/officeDocument/2006/relationships/slide" Target="../slides/slide4.xml"/><Relationship Id="Ref810d3e306040cb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6a2183781666488e" Type="http://schemas.openxmlformats.org/officeDocument/2006/relationships/slide" Target="../slides/slide5.xml"/><Relationship Id="R7bd99ff443d6487b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aa176c76b2cf4fb5" Type="http://schemas.openxmlformats.org/officeDocument/2006/relationships/slide" Target="../slides/slide6.xml"/><Relationship Id="Rc52915b9bb8d468b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7e3f171239224e24" Type="http://schemas.openxmlformats.org/officeDocument/2006/relationships/notesMaster" Target="../notesMasters/notesMaster1.xml"/><Relationship Id="Rf722470269e34d5a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135c3b61a2d54ee2" Type="http://schemas.openxmlformats.org/officeDocument/2006/relationships/notesMaster" Target="../notesMasters/notesMaster1.xml"/><Relationship Id="Rf1752412f45b4f23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339b6173d6ea4973" Type="http://schemas.openxmlformats.org/officeDocument/2006/relationships/notesMaster" Target="../notesMasters/notesMaster1.xml"/><Relationship Id="R6279663992584159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34fa466be2524a24" Type="http://schemas.openxmlformats.org/officeDocument/2006/relationships/notesMaster" Target="../notesMasters/notesMaster1.xml"/><Relationship Id="R9cd9334d8e6848ec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3c9fa8c4c6954205" Type="http://schemas.openxmlformats.org/officeDocument/2006/relationships/notesMaster" Target="../notesMasters/notesMaster1.xml"/><Relationship Id="Rd1ec81b895c0483c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4ae9eb70593d4721" Type="http://schemas.openxmlformats.org/officeDocument/2006/relationships/slide" Target="../slides/slide12.xml"/><Relationship Id="R7f35f3e97aed4a1c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14966b6ddbab4645" Type="http://schemas.openxmlformats.org/officeDocument/2006/relationships/slide" Target="../slides/slide13.xml"/><Relationship Id="Rd0fc392b8a3542fc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8b3e298cac704f62" Type="http://schemas.openxmlformats.org/officeDocument/2006/relationships/slide" Target="../slides/slide14.xml"/><Relationship Id="Ref29d67bb33d4282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43c3f62b80334264" Type="http://schemas.openxmlformats.org/officeDocument/2006/relationships/notesMaster" Target="../notesMasters/notesMaster1.xml"/><Relationship Id="R8f501c78ffe64bc6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1bc3637fc58f4d8f" Type="http://schemas.openxmlformats.org/officeDocument/2006/relationships/slide" Target="../slides/slide16.xml"/><Relationship Id="R57517917856b4adc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35d826fdb46e48be" Type="http://schemas.openxmlformats.org/officeDocument/2006/relationships/slide" Target="../slides/slide17.xml"/><Relationship Id="R874125308989420a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2cac920c0b764ad4" Type="http://schemas.openxmlformats.org/officeDocument/2006/relationships/notesMaster" Target="../notesMasters/notesMaster1.xml"/><Relationship Id="Rb2d04e23c6d2426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46e14671042249f5" Type="http://schemas.openxmlformats.org/officeDocument/2006/relationships/slide" Target="../slides/slide19.xml"/><Relationship Id="R7052d91244ba4a20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354430ac87f547a6" Type="http://schemas.openxmlformats.org/officeDocument/2006/relationships/notesMaster" Target="../notesMasters/notesMaster1.xml"/><Relationship Id="R36a5ecd6cd6f4f9d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1c217bb44fbb4b62" Type="http://schemas.openxmlformats.org/officeDocument/2006/relationships/notesMaster" Target="../notesMasters/notesMaster1.xml"/><Relationship Id="Rdc7bacfdeb7e4910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467e2a5ce1db4467" Type="http://schemas.openxmlformats.org/officeDocument/2006/relationships/notesMaster" Target="../notesMasters/notesMaster1.xml"/><Relationship Id="Rdc21dfdd2e534bba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bf84d57c21d840b3" Type="http://schemas.openxmlformats.org/officeDocument/2006/relationships/notesMaster" Target="../notesMasters/notesMaster1.xml"/><Relationship Id="Rc5b9c1dd406e49ca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9a9205f789a7403f" Type="http://schemas.openxmlformats.org/officeDocument/2006/relationships/slide" Target="../slides/slide24.xml"/><Relationship Id="Ra14d88c6ea1e4f6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697988b107164112" Type="http://schemas.openxmlformats.org/officeDocument/2006/relationships/slide" Target="../slides/slide25.xml"/><Relationship Id="R6a92d6169cb94ec4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70758ff5430b45e7" Type="http://schemas.openxmlformats.org/officeDocument/2006/relationships/notesMaster" Target="../notesMasters/notesMaster1.xml"/><Relationship Id="Red4b60bfbaf64c8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12d097ff24274576" Type="http://schemas.openxmlformats.org/officeDocument/2006/relationships/notesMaster" Target="../notesMasters/notesMaster1.xml"/><Relationship Id="R204ac3ca94194be1" Type="http://schemas.openxmlformats.org/officeDocument/2006/relationships/slide" Target="../slides/slide27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47722e109d9b47b3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3d9b62d529204aab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707b578dab3244a5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83286f5af0ce4e3e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edfd0c0e7ddb44d9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9bb80c91e2d34dd5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13b5166bcca942ab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5513c68b4ad5463a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73b8b7d5b4b3446a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0594314b2a0347c2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e79e4b03841f4008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ED3EB58-CB3E-4230-8D33-C89C501C51F4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ECBBCF58-D90F-408B-A5C0-B36E3E29556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3CC1621E-4410-436F-B19D-FB07B3774B2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FBA744FF-AD5D-4D4F-8BDF-663A15D69C3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F34C125-E151-4814-AB49-54EF1494811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0D3C671-301C-4E4B-86D2-0AC9CD2251B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BDDA984-7706-4FCA-8CED-28B9782B5B4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B63F6C80-835C-47B0-9A53-364B43FB035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61AE2B6-E16E-41C9-B222-C4573466D70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185D001D-8FFD-472B-A637-024E168AE3D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AF51188-CC38-4AE3-B4DF-F360A89EB24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3F6DD2B0-DC67-4F47-821D-68FDEFEF831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80580E37-1308-4FCC-B781-FC8C1EE2CB5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B2F3BDB-FCA0-43D6-BCDC-EFBC85BEB2B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96C7AD50-59D1-4FA3-850F-33A7BE9D643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376EFD5-B666-4C18-84FD-576D90078E6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052C7270-03D1-4A0E-B631-57374BDE43A9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059FEEF2-E2A7-4F22-B6C5-85E92C3A567B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422C4CE9-FA3E-484C-B931-391D5998703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CD93B4D1-2799-4FEC-82A6-779F5057A71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94822AC3-2C62-493C-BEDF-9EBB1593124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9717BA9-D54D-44A6-9B2C-BA3FE3FA96A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F5898D41-0714-438F-8693-541CAE0D036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F2959501-C276-4626-A60A-BB79994EAF62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A213659F-1278-4500-A97D-18DDA6CC8B2D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B731DCCA-DB2E-406A-984A-E5457B514E18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1ECD5429-EA5A-4DA9-A14B-F404B134744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C76EDA4E-D6F2-449A-BDBA-422F81C15EB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87D58153-1ED3-46C6-8F5C-9EAB3E5F98C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B2FCD77-1E4B-458B-A03F-715B279A703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A5D225FF-FABB-41BB-8AD3-90B98CDED2F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5CFC2011-8F31-4C9F-989B-0C8ACDD86E9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11215DCA-59EC-4994-95CC-193B7813D55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99BCA366-1EBD-4728-8C00-73B95AD8D35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D45D0CA1-1F16-49D1-9B99-9453B23ECFD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CA253692-1168-49DF-AD0C-9B42C748195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C3CD8F8E-BE67-4610-910E-E41C9B034E5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FFFAA17E-A6D9-48C0-B793-92F7CC9C71CC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A62199D5-648C-47C3-B0E4-FE7BC27B00E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A012A84E-1423-4600-AF57-9E880A0A621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85B441B3-38E2-4831-8F24-AD16F73EB04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6DB01DEA-1741-4921-B4BF-1B280F26572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2350AEE-6094-4144-9035-3BC1A11DABF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30705F20-D13F-4091-AE7C-C9D375E3E23A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6C5E974F-BF30-4F26-A6A6-321D441ECB5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57BED42F-32FD-488C-A371-C7AF2E3F47F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A7ACCF39-A717-4A27-AF75-FAECAE01088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2B301F6B-7ED5-4163-90E1-FA8ECEFEF56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9CE9CD3-F474-4203-8FA3-D23030D88EE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2347CB42-EFEE-4AA1-B2A8-DB3F22571B7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351052CF-6829-4B39-80F2-9A7F3353233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96086E14-F25D-4864-A269-81546488CD5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2A57A86-DF54-47E2-8AEF-B4768600B20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70CAB4FF-B577-4944-AC59-9114F2D6A2E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3FB6C80F-C8A2-4B34-B6B5-6967526A8FF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2A0B5A8B-F12C-450C-8900-A240D88CDCE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1D46FE1-933A-4DD0-B7A5-C300AAC665F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45C1ECF-85EB-4B6B-BA55-8E6F19D6705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02a3b00821ca4dd0" Type="http://schemas.openxmlformats.org/officeDocument/2006/relationships/slideLayout" Target="../slideLayouts/slideLayout6.xml"/><Relationship Id="R02bbae2b952b46ea" Type="http://schemas.openxmlformats.org/officeDocument/2006/relationships/slideLayout" Target="../slideLayouts/slideLayout8.xml"/><Relationship Id="R48d771cc9acc4682" Type="http://schemas.openxmlformats.org/officeDocument/2006/relationships/slideLayout" Target="../slideLayouts/slideLayout10.xml"/><Relationship Id="R4f56d3b87df14514" Type="http://schemas.openxmlformats.org/officeDocument/2006/relationships/slideLayout" Target="../slideLayouts/slideLayout4.xml"/><Relationship Id="R58cbad7519404a89" Type="http://schemas.openxmlformats.org/officeDocument/2006/relationships/slideLayout" Target="../slideLayouts/slideLayout1.xml"/><Relationship Id="R60d6acd601a34161" Type="http://schemas.openxmlformats.org/officeDocument/2006/relationships/slideLayout" Target="../slideLayouts/slideLayout2.xml"/><Relationship Id="R6a33c680c9eb4b32" Type="http://schemas.openxmlformats.org/officeDocument/2006/relationships/theme" Target="theme/theme2.xml"/><Relationship Id="R907a9caabc3d4f3b" Type="http://schemas.openxmlformats.org/officeDocument/2006/relationships/slideLayout" Target="../slideLayouts/slideLayout9.xml"/><Relationship Id="R94815ddcddad463b" Type="http://schemas.openxmlformats.org/officeDocument/2006/relationships/slideLayout" Target="../slideLayouts/slideLayout5.xml"/><Relationship Id="Rd2ca3a931df94f2d" Type="http://schemas.openxmlformats.org/officeDocument/2006/relationships/slideLayout" Target="../slideLayouts/slideLayout11.xml"/><Relationship Id="Rd7074c24b3934a7b" Type="http://schemas.openxmlformats.org/officeDocument/2006/relationships/slideLayout" Target="../slideLayouts/slideLayout3.xml"/><Relationship Id="Rf1c5e86370cd48fe" Type="http://schemas.openxmlformats.org/officeDocument/2006/relationships/slideLayout" Target="../slideLayouts/slideLayout7.xml"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DCDFB48F-ABD2-479D-B1ED-BD56420AD93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04ADB8A2-D69D-458B-9BC1-32173F0AABF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89C56D1-D610-4625-A78C-C02F840D991B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930E94AD-0080-412A-B0AD-CE89E81A579B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BD6DDAF-839C-4DA6-A3F8-5E3A191C1D22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8cbad7519404a89"/>
    <p:sldLayoutId xmlns:r="http://schemas.openxmlformats.org/officeDocument/2006/relationships" id="2147483650" r:id="R60d6acd601a34161"/>
    <p:sldLayoutId xmlns:r="http://schemas.openxmlformats.org/officeDocument/2006/relationships" id="2147483651" r:id="Rd7074c24b3934a7b"/>
    <p:sldLayoutId xmlns:r="http://schemas.openxmlformats.org/officeDocument/2006/relationships" id="2147483652" r:id="R4f56d3b87df14514"/>
    <p:sldLayoutId xmlns:r="http://schemas.openxmlformats.org/officeDocument/2006/relationships" id="2147483653" r:id="R94815ddcddad463b"/>
    <p:sldLayoutId xmlns:r="http://schemas.openxmlformats.org/officeDocument/2006/relationships" id="2147483654" r:id="R02a3b00821ca4dd0"/>
    <p:sldLayoutId xmlns:r="http://schemas.openxmlformats.org/officeDocument/2006/relationships" id="2147483655" r:id="Rf1c5e86370cd48fe"/>
    <p:sldLayoutId xmlns:r="http://schemas.openxmlformats.org/officeDocument/2006/relationships" id="2147483656" r:id="R02bbae2b952b46ea"/>
    <p:sldLayoutId xmlns:r="http://schemas.openxmlformats.org/officeDocument/2006/relationships" id="2147483657" r:id="R907a9caabc3d4f3b"/>
    <p:sldLayoutId xmlns:r="http://schemas.openxmlformats.org/officeDocument/2006/relationships" id="2147483658" r:id="R48d771cc9acc4682"/>
    <p:sldLayoutId xmlns:r="http://schemas.openxmlformats.org/officeDocument/2006/relationships" id="2147483659" r:id="Rd2ca3a931df94f2d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38a8b56bed8e424c" Type="http://schemas.openxmlformats.org/officeDocument/2006/relationships/image" Target="../media/image.png"/><Relationship Id="R56ddc0d864734c56" Type="http://schemas.openxmlformats.org/officeDocument/2006/relationships/notesSlide" Target="../notesSlides/notesSlide1.xml"/><Relationship Id="Ra125bf1ffa2547c5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15da3d69439e49f2" Type="http://schemas.openxmlformats.org/officeDocument/2006/relationships/image" Target="../media/image2.png"/><Relationship Id="R96065471f5524dad" Type="http://schemas.openxmlformats.org/officeDocument/2006/relationships/notesSlide" Target="../notesSlides/notesSlide2.xml"/><Relationship Id="Re7ef14a246094935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0a0a16cad4834ebd" Type="http://schemas.openxmlformats.org/officeDocument/2006/relationships/slideLayout" Target="../slideLayouts/slideLayout7.xml"/><Relationship Id="R397d088ea76946fd" Type="http://schemas.openxmlformats.org/officeDocument/2006/relationships/image" Target="../media/image3.png"/><Relationship Id="R4b68cac3161145e6" Type="http://schemas.openxmlformats.org/officeDocument/2006/relationships/notesSlide" Target="../notesSlides/notesSlide3.xml"/><Relationship Id="rId4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623d654ca6c1441e" Type="http://schemas.openxmlformats.org/officeDocument/2006/relationships/image" Target="../media/image4.png"/><Relationship Id="R8aa0c96a06a444ab" Type="http://schemas.openxmlformats.org/officeDocument/2006/relationships/slideLayout" Target="../slideLayouts/slideLayout7.xml"/><Relationship Id="Rec13e8fb37fa4e12" Type="http://schemas.openxmlformats.org/officeDocument/2006/relationships/notesSlide" Target="../notesSlides/notesSlide4.xml"/><Relationship Id="rId4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23a1c3ea739745cc" Type="http://schemas.openxmlformats.org/officeDocument/2006/relationships/slideLayout" Target="../slideLayouts/slideLayout7.xml"/><Relationship Id="R348017136713410f" Type="http://schemas.openxmlformats.org/officeDocument/2006/relationships/image" Target="../media/image5.png"/><Relationship Id="Rf1043dc6e3514d4c" Type="http://schemas.openxmlformats.org/officeDocument/2006/relationships/notesSlide" Target="../notesSlides/notesSlide5.xml"/><Relationship Id="rId4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a80ce266c9b94158" Type="http://schemas.openxmlformats.org/officeDocument/2006/relationships/notesSlide" Target="../notesSlides/notesSlide6.xml"/><Relationship Id="Rb63eb51b8f1f4eba" Type="http://schemas.openxmlformats.org/officeDocument/2006/relationships/slideLayout" Target="../slideLayouts/slideLayout7.xml"/><Relationship Id="Re533392cbafc4469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697ffe162a1b4597" Type="http://schemas.openxmlformats.org/officeDocument/2006/relationships/slideLayout" Target="../slideLayouts/slideLayout7.xml"/><Relationship Id="Ra0187a82af7141dd" Type="http://schemas.openxmlformats.org/officeDocument/2006/relationships/image" Target="../media/image7.png"/><Relationship Id="Re9ed053bc94f4637" Type="http://schemas.openxmlformats.org/officeDocument/2006/relationships/notesSlide" Target="../notesSlides/notesSlide7.xml"/><Relationship Id="rId4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26fd97ca85ee4e98" Type="http://schemas.openxmlformats.org/officeDocument/2006/relationships/notesSlide" Target="../notesSlides/notesSlide8.xml"/><Relationship Id="R44f9558376464bb9" Type="http://schemas.openxmlformats.org/officeDocument/2006/relationships/slideLayout" Target="../slideLayouts/slideLayout7.xml"/><Relationship Id="Re096320671794fa0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57bee07497fb404f" Type="http://schemas.openxmlformats.org/officeDocument/2006/relationships/notesSlide" Target="../notesSlides/notesSlide9.xml"/><Relationship Id="R8bda60ff25e4454c" Type="http://schemas.openxmlformats.org/officeDocument/2006/relationships/slideLayout" Target="../slideLayouts/slideLayout7.xml"/><Relationship Id="R9743806029b944a8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63d63d9cae424e17" Type="http://schemas.openxmlformats.org/officeDocument/2006/relationships/image" Target="../media/image10.png"/><Relationship Id="R8b7540455d6e42ac" Type="http://schemas.openxmlformats.org/officeDocument/2006/relationships/notesSlide" Target="../notesSlides/notesSlide10.xml"/><Relationship Id="Ra3e4ae05612949a8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07728edcb372431d" Type="http://schemas.openxmlformats.org/officeDocument/2006/relationships/image" Target="../media/image11.png"/><Relationship Id="R5535453fe0fe4765" Type="http://schemas.openxmlformats.org/officeDocument/2006/relationships/slideLayout" Target="../slideLayouts/slideLayout7.xml"/><Relationship Id="Rf04a86932cf94039" Type="http://schemas.openxmlformats.org/officeDocument/2006/relationships/notesSlide" Target="../notesSlides/notesSlide11.xml"/><Relationship Id="rId4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136420484a4445cd" Type="http://schemas.openxmlformats.org/officeDocument/2006/relationships/image" Target="../media/image12.png"/><Relationship Id="Rbab42a16ef68455b" Type="http://schemas.openxmlformats.org/officeDocument/2006/relationships/slideLayout" Target="../slideLayouts/slideLayout7.xml"/><Relationship Id="Rf78e5a5a33334876" Type="http://schemas.openxmlformats.org/officeDocument/2006/relationships/notesSlide" Target="../notesSlides/notesSlide12.xml"/><Relationship Id="rId4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02e6f7437eca42ed" Type="http://schemas.openxmlformats.org/officeDocument/2006/relationships/image" Target="../media/image13.png"/><Relationship Id="R4656b2ef3c5a4474" Type="http://schemas.openxmlformats.org/officeDocument/2006/relationships/slideLayout" Target="../slideLayouts/slideLayout7.xml"/><Relationship Id="Rdc6ffa79bad04754" Type="http://schemas.openxmlformats.org/officeDocument/2006/relationships/notesSlide" Target="../notesSlides/notesSlide13.xml"/><Relationship Id="rId4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132fde5d0e54427b" Type="http://schemas.openxmlformats.org/officeDocument/2006/relationships/slideLayout" Target="../slideLayouts/slideLayout7.xml"/><Relationship Id="R4673d91a2b4e4883" Type="http://schemas.openxmlformats.org/officeDocument/2006/relationships/image" Target="../media/image14.png"/><Relationship Id="Ra480143962ec4389" Type="http://schemas.openxmlformats.org/officeDocument/2006/relationships/notesSlide" Target="../notesSlides/notesSlide14.xml"/><Relationship Id="rId4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4d60c67c5431471d" Type="http://schemas.openxmlformats.org/officeDocument/2006/relationships/notesSlide" Target="../notesSlides/notesSlide15.xml"/><Relationship Id="R5b8bf312d0ef49ba" Type="http://schemas.openxmlformats.org/officeDocument/2006/relationships/image" Target="../media/image15.png"/><Relationship Id="Rb61a9ca3e6ff4635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1627496c74ac4711" Type="http://schemas.openxmlformats.org/officeDocument/2006/relationships/notesSlide" Target="../notesSlides/notesSlide16.xml"/><Relationship Id="R8f53a91adfa7448d" Type="http://schemas.openxmlformats.org/officeDocument/2006/relationships/slideLayout" Target="../slideLayouts/slideLayout7.xml"/><Relationship Id="Re5a6f9ac9c9d4435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17d4deb6b43e4b09" Type="http://schemas.openxmlformats.org/officeDocument/2006/relationships/slideLayout" Target="../slideLayouts/slideLayout7.xml"/><Relationship Id="R45f961bdeb444d43" Type="http://schemas.openxmlformats.org/officeDocument/2006/relationships/image" Target="../media/image17.png"/><Relationship Id="R538e8a4c2a3c449a" Type="http://schemas.openxmlformats.org/officeDocument/2006/relationships/notesSlide" Target="../notesSlides/notesSlide17.xml"/><Relationship Id="rId4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b92fead72ba84476" Type="http://schemas.openxmlformats.org/officeDocument/2006/relationships/image" Target="../media/image18.png"/><Relationship Id="Rf3d0f4339d1f4f8b" Type="http://schemas.openxmlformats.org/officeDocument/2006/relationships/notesSlide" Target="../notesSlides/notesSlide18.xml"/><Relationship Id="Rfcd7432c69964eb3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1c44e8ae263d4d21" Type="http://schemas.openxmlformats.org/officeDocument/2006/relationships/notesSlide" Target="../notesSlides/notesSlide19.xml"/><Relationship Id="R805ded55bfe24789" Type="http://schemas.openxmlformats.org/officeDocument/2006/relationships/image" Target="../media/image19.png"/><Relationship Id="Rfede0e29be074b1c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2a5eedf500654a0e" Type="http://schemas.openxmlformats.org/officeDocument/2006/relationships/notesSlide" Target="../notesSlides/notesSlide20.xml"/><Relationship Id="R83c9b666c80e48b3" Type="http://schemas.openxmlformats.org/officeDocument/2006/relationships/image" Target="../media/image20.png"/><Relationship Id="Rb06dc946bc4e4692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32eaa9f0ce134c33" Type="http://schemas.openxmlformats.org/officeDocument/2006/relationships/image" Target="../media/image21.png"/><Relationship Id="R5d7c0062eb5b4f6d" Type="http://schemas.openxmlformats.org/officeDocument/2006/relationships/notesSlide" Target="../notesSlides/notesSlide21.xml"/><Relationship Id="Rc4122ce6b66f419a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75bbd12c3022499e" Type="http://schemas.openxmlformats.org/officeDocument/2006/relationships/notesSlide" Target="../notesSlides/notesSlide22.xml"/><Relationship Id="Rc16cdfd0b9a5491f" Type="http://schemas.openxmlformats.org/officeDocument/2006/relationships/slideLayout" Target="../slideLayouts/slideLayout7.xml"/><Relationship Id="Re209000205a9464b" Type="http://schemas.openxmlformats.org/officeDocument/2006/relationships/image" Target="../media/image22.png"/><Relationship Id="rId4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547f08e2a13a4b8f" Type="http://schemas.openxmlformats.org/officeDocument/2006/relationships/notesSlide" Target="../notesSlides/notesSlide23.xml"/><Relationship Id="R9cf35103d41f4b10" Type="http://schemas.openxmlformats.org/officeDocument/2006/relationships/image" Target="../media/image23.png"/><Relationship Id="Re0cf5748a7f64c7b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c847dc4ba609433d" Type="http://schemas.openxmlformats.org/officeDocument/2006/relationships/notesSlide" Target="../notesSlides/notesSlide24.xml"/><Relationship Id="Re254b3c0e7e94c3d" Type="http://schemas.openxmlformats.org/officeDocument/2006/relationships/slideLayout" Target="../slideLayouts/slideLayout7.xml"/><Relationship Id="Rfe906f3d19e2423f" Type="http://schemas.openxmlformats.org/officeDocument/2006/relationships/image" Target="../media/image24.png"/><Relationship Id="rId4" Type="http://schemas.openxmlformats.org/officeDocument/2006/relationships/image" Target="../media/image1.png"/></Relationships>
</file>

<file path=ppt/slides/_rels/slide25.xml.rels><?xml version='1.0' encoding='UTF-8' standalone='yes'?>
<Relationships xmlns="http://schemas.openxmlformats.org/package/2006/relationships"><Relationship Id="R3268ed7defea49de" Type="http://schemas.openxmlformats.org/officeDocument/2006/relationships/notesSlide" Target="../notesSlides/notesSlide25.xml"/><Relationship Id="Ra2416b5ba6d04bfd" Type="http://schemas.openxmlformats.org/officeDocument/2006/relationships/slideLayout" Target="../slideLayouts/slideLayout7.xml"/><Relationship Id="Rad2a71fb40914f18" Type="http://schemas.openxmlformats.org/officeDocument/2006/relationships/image" Target="../media/image25.png"/><Relationship Id="rId4" Type="http://schemas.openxmlformats.org/officeDocument/2006/relationships/image" Target="../media/image1.png"/></Relationships>
</file>

<file path=ppt/slides/_rels/slide26.xml.rels><?xml version='1.0' encoding='UTF-8' standalone='yes'?>
<Relationships xmlns="http://schemas.openxmlformats.org/package/2006/relationships"><Relationship Id="R31a1e078cb814576" Type="http://schemas.openxmlformats.org/officeDocument/2006/relationships/notesSlide" Target="../notesSlides/notesSlide26.xml"/><Relationship Id="R6113c41fa84e4215" Type="http://schemas.openxmlformats.org/officeDocument/2006/relationships/slideLayout" Target="../slideLayouts/slideLayout1.xml"/><Relationship Id="R9621687de1e84362" Type="http://schemas.openxmlformats.org/officeDocument/2006/relationships/image" Target="../media/image26.png"/><Relationship Id="rId4" Type="http://schemas.openxmlformats.org/officeDocument/2006/relationships/image" Target="../media/image1.png"/></Relationships>
</file>

<file path=ppt/slides/_rels/slide27.xml.rels><?xml version='1.0' encoding='UTF-8' standalone='yes'?>
<Relationships xmlns="http://schemas.openxmlformats.org/package/2006/relationships"><Relationship Id="Rbff1dc050a0b4d48" Type="http://schemas.openxmlformats.org/officeDocument/2006/relationships/notesSlide" Target="../notesSlides/notesSlide27.xml"/><Relationship Id="Rc4ca377ce7ae413a" Type="http://schemas.openxmlformats.org/officeDocument/2006/relationships/image" Target="../media/image27.png"/><Relationship Id="Rc976580da4c245d9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9EFBFA9-C486-4D8B-A11F-D87555CCE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03D8395C-2120-4366-AED3-10D58F7EC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91EBCB7-DC72-45E7-942A-003EBBC15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73E030B-E12C-4EE3-BEAB-7130625CC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Sequences and nth terms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E968E4D-5DE4-4C2E-B3AD-DDEEB1A64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C4A719E-262C-46D8-816D-A78AD56B5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Pearson Edexcel GCSE Mathematics 1MA1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8AB2451-905E-41C9-B539-3F1BFAD79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L023 • Foundation and Higher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83329F2-4B8F-4956-8089-FA4FEF6D6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t>60 minute lesson  |  learner resources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240463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9EFBFA9-C486-4D8B-A11F-D87555CCE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03D8395C-2120-4366-AED3-10D58F7EC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91EBCB7-DC72-45E7-942A-003EBBC15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73E030B-E12C-4EE3-BEAB-7130625CC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The goal and the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E968E4D-5DE4-4C2E-B3AD-DDEEB1A64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C4A719E-262C-46D8-816D-A78AD56B5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rPr sz="1800">
                <a:solidFill>
                  <a:srgbClr val="0C233E"/>
                </a:solidFill>
              </a:rPr>
              <a:t>Connect &amp; Check → Share → Present → Apply → Recall &amp;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8AB2451-905E-41C9-B539-3F1BFAD79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Generate and recognise sequences. Find a linear nth-term rule and use it to decide whether a value belongs.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83329F2-4B8F-4956-8089-FA4FEF6D6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Explain, apply and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240463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BD27CFA-9CCE-4E95-831D-F10F9676C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ACE3389-563B-4958-8E23-7CA96DE4A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967087AE-FE9C-4117-A3E7-6CE1755FD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F6AD6D68-24A4-4802-ABFA-840FE63E8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Starting-point diagnostic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E5B7DFA1-9F27-43EF-925C-ADF91CAAB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A3BE448-4448-4499-B2C6-559E210ED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R1–R3 • Attempt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7301DE9-04F9-449B-A3FE-E3D6AF04D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Continue 4,7,10,13.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C881A4EB-A4BE-429B-8988-77931B735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Evaluate 3n+2 for n=4.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F675C0C1-28C9-4209-AEFE-882F81DE0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Solve 3n+2=20.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474253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9EFBFA9-C486-4D8B-A11F-D87555CCE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03D8395C-2120-4366-AED3-10D58F7EC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91EBCB7-DC72-45E7-942A-003EBBC15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SHARE  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73E030B-E12C-4EE3-BEAB-7130625CC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Position, multiples and adjustment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E968E4D-5DE4-4C2E-B3AD-DDEEB1A64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C4A719E-262C-46D8-816D-A78AD56B5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the representation; explain the connection.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8AB2451-905E-41C9-B539-3F1BFAD79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83329F2-4B8F-4956-8089-FA4FEF6D6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472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0C05D6-CFB4-44EF-ADAF-99F1010A7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905125"/>
            <a:ext cx="209550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n = 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A66B8F-4296-4848-99AE-1B631A808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667125"/>
            <a:ext cx="209550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CE8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CA3042-3979-477B-B413-A1475CF86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29125"/>
            <a:ext cx="2095500" cy="523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+ 2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3EB6AE-DEC7-47CD-8833-E9F341EF1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143500"/>
            <a:ext cx="209550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B59ACA-3791-4D47-B731-068E31800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2905125"/>
            <a:ext cx="209550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n = 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821455-FD97-445D-ACC6-B03296719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3667125"/>
            <a:ext cx="209550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CE8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6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214B0E-5F92-4F8C-A7F4-DD6157BDC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4429125"/>
            <a:ext cx="2095500" cy="523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+ 2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6FA21C-DF0B-457C-9888-EE5F421D1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5143500"/>
            <a:ext cx="209550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8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2CCF8D-4A61-4ED5-BC92-54B42C73E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905125"/>
            <a:ext cx="209550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n = 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FD4573-18FA-40FB-9251-3872C1342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667125"/>
            <a:ext cx="209550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CE8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9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490C35-6D35-4322-9343-C2616623D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429125"/>
            <a:ext cx="2095500" cy="523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+ 2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10D4014-998B-4747-B78A-D7BB906F7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143500"/>
            <a:ext cx="209550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0CA3640-96B4-44AA-B5DA-72750936B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905125"/>
            <a:ext cx="209550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n = 4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54CEF4E-65C8-48C5-90EF-68CFCFAD7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3667125"/>
            <a:ext cx="209550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CE8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12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C749CD5-7737-4117-8034-E58F56AD0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429125"/>
            <a:ext cx="2095500" cy="523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+ 2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24CEC0B-5028-4967-AC82-BFEB6FFE4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5143500"/>
            <a:ext cx="209550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14</a:t>
            </a:r>
          </a:p>
        </p:txBody>
      </p:sp>
      <p:pic xmlns:a="http://schemas.openxmlformats.org/drawingml/2006/main" xmlns:r="http://schemas.openxmlformats.org/officeDocument/2006/relationships">
        <p:nvPicPr>
          <p:cNvPr id="28" name="Picture 27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240463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9EFBFA9-C486-4D8B-A11F-D87555CCE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03D8395C-2120-4366-AED3-10D58F7EC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91EBCB7-DC72-45E7-942A-003EBBC15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73E030B-E12C-4EE3-BEAB-7130625CC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E968E4D-5DE4-4C2E-B3AD-DDEEB1A64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C4A719E-262C-46D8-816D-A78AD56B5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D1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8AB2451-905E-41C9-B539-3F1BFAD79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5,8,11,... compares with 3,6,9,..., so nth term 3n+2. Find the rule for 7,10,13,... 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83329F2-4B8F-4956-8089-FA4FEF6D6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240463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9EFBFA9-C486-4D8B-A11F-D87555CCE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03D8395C-2120-4366-AED3-10D58F7EC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91EBCB7-DC72-45E7-942A-003EBBC15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73E030B-E12C-4EE3-BEAB-7130625CC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E968E4D-5DE4-4C2E-B3AD-DDEEB1A64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C4A719E-262C-46D8-816D-A78AD56B5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D2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8AB2451-905E-41C9-B539-3F1BFAD79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10,8,6,... has rule 12−2n. Find the rule for 9,6,3,0,... 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83329F2-4B8F-4956-8089-FA4FEF6D6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240463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9EFBFA9-C486-4D8B-A11F-D87555CCE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03D8395C-2120-4366-AED3-10D58F7EC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91EBCB7-DC72-45E7-942A-003EBBC15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73E030B-E12C-4EE3-BEAB-7130625CC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E968E4D-5DE4-4C2E-B3AD-DDEEB1A64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C4A719E-262C-46D8-816D-A78AD56B5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D3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8AB2451-905E-41C9-B539-3F1BFAD79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3n+2=20 gives n=6, so 20 belongs. Does 22 belong to 3n+2 for positive integer n?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83329F2-4B8F-4956-8089-FA4FEF6D6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240463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9EFBFA9-C486-4D8B-A11F-D87555CCE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03D8395C-2120-4366-AED3-10D58F7EC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91EBCB7-DC72-45E7-942A-003EBBC15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73E030B-E12C-4EE3-BEAB-7130625CC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E968E4D-5DE4-4C2E-B3AD-DDEEB1A64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C4A719E-262C-46D8-816D-A78AD56B5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D4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8AB2451-905E-41C9-B539-3F1BFAD79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2,4,8,16 doubles; 1,1,2,3,5 adds the previous two. Continue 3,6,12,... and 2,3,5,8,... 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83329F2-4B8F-4956-8089-FA4FEF6D6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240463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705B3FF-93C4-416E-A83A-3E61CC8E9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D2E56EB3-D35B-4621-8BAD-FD8673FA5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3721FAC-667A-4B10-B621-493A29B90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39FD9CE-B24F-4BC7-A905-B9A30B956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10698480" cy="624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 method you can explain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87D4E2D4-4D47-4A9F-8371-F9E690EF7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51560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>
                <a:solidFill>
                  <a:srgbClr val="E2E7ED"/>
                </a:solidFill>
                <a:latin typeface="Aptos"/>
                <a:ea typeface="Aptos"/>
                <a:cs typeface="Aptos"/>
              </a:defRPr>
            </a:pPr>
            <a:r>
              <a:rPr sz="3100" b="0">
                <a:solidFill>
                  <a:srgbClr val="E2E7ED"/>
                </a:solidFill>
                <a:latin typeface="Aptos"/>
                <a:ea typeface="Aptos"/>
                <a:cs typeface="Aptos"/>
              </a:rPr>
              <a:t>Name what changes at each step.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A0C6D6B-398C-4A3B-9446-C8E26BEEA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09160"/>
            <a:ext cx="10515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E1A619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>Check against the original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Picture 8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99117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9EFBFA9-C486-4D8B-A11F-D87555CCE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03D8395C-2120-4366-AED3-10D58F7EC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91EBCB7-DC72-45E7-942A-003EBBC15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73E030B-E12C-4EE3-BEAB-7130625CC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Diagnostic pause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E968E4D-5DE4-4C2E-B3AD-DDEEB1A64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C4A719E-262C-46D8-816D-A78AD56B5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and explain before moving on.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8AB2451-905E-41C9-B539-3F1BFAD79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For 5,8,11,... which rule? A 5n, B 3n+2, C n+3. 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83329F2-4B8F-4956-8089-FA4FEF6D6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Use your explanation to decide the next step.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240463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9EFBFA9-C486-4D8B-A11F-D87555CCE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03D8395C-2120-4366-AED3-10D58F7EC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91EBCB7-DC72-45E7-942A-003EBBC15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73E030B-E12C-4EE3-BEAB-7130625CC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Careful variation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E968E4D-5DE4-4C2E-B3AD-DDEEB1A64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C4A719E-262C-46D8-816D-A78AD56B5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A1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8AB2451-905E-41C9-B539-3F1BFAD79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Find nth terms for 2,5,8,...; 5,8,11,...; 8,11,14,... . Explain what stays the same.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83329F2-4B8F-4956-8089-FA4FEF6D6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240463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9EFBFA9-C486-4D8B-A11F-D87555CCE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03D8395C-2120-4366-AED3-10D58F7EC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91EBCB7-DC72-45E7-942A-003EBBC15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73E030B-E12C-4EE3-BEAB-7130625CC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application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E968E4D-5DE4-4C2E-B3AD-DDEEB1A64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C4A719E-262C-46D8-816D-A78AD56B5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A2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8AB2451-905E-41C9-B539-3F1BFAD79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For nth term 4n−1, find terms 1,5,20 and decide whether 42 occurs.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83329F2-4B8F-4956-8089-FA4FEF6D6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240463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9EFBFA9-C486-4D8B-A11F-D87555CCE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03D8395C-2120-4366-AED3-10D58F7EC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91EBCB7-DC72-45E7-942A-003EBBC15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73E030B-E12C-4EE3-BEAB-7130625CC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Use the method in context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E968E4D-5DE4-4C2E-B3AD-DDEEB1A64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C4A719E-262C-46D8-816D-A78AD56B5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A3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8AB2451-905E-41C9-B539-3F1BFAD79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row of n joined squares uses 3n+1 matchsticks. Find sticks for 12 squares and squares for 31 sticks.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83329F2-4B8F-4956-8089-FA4FEF6D6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240463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9EFBFA9-C486-4D8B-A11F-D87555CCE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03D8395C-2120-4366-AED3-10D58F7EC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91EBCB7-DC72-45E7-942A-003EBBC15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73E030B-E12C-4EE3-BEAB-7130625CC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Intentional practice feedback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E968E4D-5DE4-4C2E-B3AD-DDEEB1A64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C4A719E-262C-46D8-816D-A78AD56B5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after attempting A3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8AB2451-905E-41C9-B539-3F1BFAD79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37 sticks; 10 squares.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83329F2-4B8F-4956-8089-FA4FEF6D6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Correct one step and explain the change.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240463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9EFBFA9-C486-4D8B-A11F-D87555CCE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03D8395C-2120-4366-AED3-10D58F7EC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91EBCB7-DC72-45E7-942A-003EBBC15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73E030B-E12C-4EE3-BEAB-7130625CC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 claim to test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E968E4D-5DE4-4C2E-B3AD-DDEEB1A64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C4A719E-262C-46D8-816D-A78AD56B5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C1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8AB2451-905E-41C9-B539-3F1BFAD79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Does a constant first difference prove a displayed finite list continues linearly forever? Explain the assumption.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83329F2-4B8F-4956-8089-FA4FEF6D6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240463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9EFBFA9-C486-4D8B-A11F-D87555CCE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03D8395C-2120-4366-AED3-10D58F7EC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91EBCB7-DC72-45E7-942A-003EBBC15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73E030B-E12C-4EE3-BEAB-7130625CC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Deepen the reasoning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E968E4D-5DE4-4C2E-B3AD-DDEEB1A64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C4A719E-262C-46D8-816D-A78AD56B5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C2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8AB2451-905E-41C9-B539-3F1BFAD79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Compare 1,4,9,16,... with 2,5,10,17,... . Give next terms and explain the connection.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83329F2-4B8F-4956-8089-FA4FEF6D6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240463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1060A1F-7489-40F4-846C-C266362A1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C490321-85F7-46A6-A6F3-56FBB0DF1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797BFE5-6256-4D4C-8013-5D9535965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9B4D7794-9861-4EDF-97B2-D0C4864BF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FF49B694-40CC-4A9C-8BAD-A4938DA6E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A9B40A8B-9FDF-4FB8-BE93-5AC81514F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Q1–Q6 • Numeric answers; units as requested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DC23EC21-59A2-408C-ABCE-CBA233AA6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3FF78205-4D7D-4A9D-AFD7-FB6642D69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9A4524B2-CE94-4AC0-B499-148C16AAF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Q1–Q3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C859E244-3287-4E33-A14B-86CEF2B83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730752"/>
            <a:ext cx="4480560" cy="1874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Next term: 5,8,11,14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Fifth term of 3n+2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Coefficient d in 7,10,13,... rule dn+c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D0C6A92D-42A8-4956-96C0-6A0E0F295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Q4–Q6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76E20CE2-590B-43BB-8D91-A5EF03243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730752"/>
            <a:ext cx="448056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 in the same rule 3n+c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Position of 20 in 3n+2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Next term: 2,3,5,8</a:t>
            </a:r>
          </a:p>
        </p:txBody>
      </p:sp>
      <p:pic xmlns:a="http://schemas.openxmlformats.org/drawingml/2006/main" xmlns:r="http://schemas.openxmlformats.org/officeDocument/2006/relationships">
        <p:nvPicPr>
          <p:cNvPr id="15" name="Picture 14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372038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9EFBFA9-C486-4D8B-A11F-D87555CCE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03D8395C-2120-4366-AED3-10D58F7EC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91EBCB7-DC72-45E7-942A-003EBBC15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73E030B-E12C-4EE3-BEAB-7130625CC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E968E4D-5DE4-4C2E-B3AD-DDEEB1A64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C4A719E-262C-46D8-816D-A78AD56B5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P1 • Without notes • Teacher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8AB2451-905E-41C9-B539-3F1BFAD79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Find the nth term of 6,10,14,... with first position n=1. Explain the adjustment.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83329F2-4B8F-4956-8089-FA4FEF6D6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 and check your answer.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240463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9EFBFA9-C486-4D8B-A11F-D87555CCE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03D8395C-2120-4366-AED3-10D58F7EC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91EBCB7-DC72-45E7-942A-003EBBC15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73E030B-E12C-4EE3-BEAB-7130625CC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E968E4D-5DE4-4C2E-B3AD-DDEEB1A64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C4A719E-262C-46D8-816D-A78AD56B5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P2 • Without notes • Teacher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8AB2451-905E-41C9-B539-3F1BFAD79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Does 35 occur in 4n+2 for positive integer n? Show why.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83329F2-4B8F-4956-8089-FA4FEF6D6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 and check your answer.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240463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9EFBFA9-C486-4D8B-A11F-D87555CCE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03D8395C-2120-4366-AED3-10D58F7EC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91EBCB7-DC72-45E7-942A-003EBBC15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73E030B-E12C-4EE3-BEAB-7130625CC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Feedback and next steps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E968E4D-5DE4-4C2E-B3AD-DDEEB1A64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C4A719E-262C-46D8-816D-A78AD56B5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P3 • Completion is not mastery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8AB2451-905E-41C9-B539-3F1BFAD79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Explain one error you have corrected.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83329F2-4B8F-4956-8089-FA4FEF6D6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Set a fresh question and a delayed check.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240463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9EFBFA9-C486-4D8B-A11F-D87555CCE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03D8395C-2120-4366-AED3-10D58F7EC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91EBCB7-DC72-45E7-942A-003EBBC15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73E030B-E12C-4EE3-BEAB-7130625CC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Before the next lesson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E968E4D-5DE4-4C2E-B3AD-DDEEB1A64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C4A719E-262C-46D8-816D-A78AD56B5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L024: Cumulative checkpoint and feedback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8AB2451-905E-41C9-B539-3F1BFAD79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Complete F1 tomorrow without notes.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83329F2-4B8F-4956-8089-FA4FEF6D6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Attempt F2 and bring one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240463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9EFBFA9-C486-4D8B-A11F-D87555CCE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03D8395C-2120-4366-AED3-10D58F7EC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91EBCB7-DC72-45E7-942A-003EBBC15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22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73E030B-E12C-4EE3-BEAB-7130625CC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From second differences to a rule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E968E4D-5DE4-4C2E-B3AD-DDEEB1A64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C4A719E-262C-46D8-816D-A78AD56B5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Higher alternative • Model • 3 min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8AB2451-905E-41C9-B539-3F1BFAD79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3, 6, 11, 18, 27 → second difference 2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83329F2-4B8F-4956-8089-FA4FEF6D6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Subtract n². Remainder 2 → n² + 2.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240463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9EFBFA9-C486-4D8B-A11F-D87555CCE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03D8395C-2120-4366-AED3-10D58F7EC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91EBCB7-DC72-45E7-942A-003EBBC15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23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73E030B-E12C-4EE3-BEAB-7130625CC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Remove the square term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E968E4D-5DE4-4C2E-B3AD-DDEEB1A64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C4A719E-262C-46D8-816D-A78AD56B5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Higher alternative • H1–H2 • 3 min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8AB2451-905E-41C9-B539-3F1BFAD79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Second difference 4 → start with 2n².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83329F2-4B8F-4956-8089-FA4FEF6D6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Subtract, find the remainder, then check.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240463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9EFBFA9-C486-4D8B-A11F-D87555CCE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03D8395C-2120-4366-AED3-10D58F7EC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91EBCB7-DC72-45E7-942A-003EBBC15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24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73E030B-E12C-4EE3-BEAB-7130625CC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Higher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E968E4D-5DE4-4C2E-B3AD-DDEEB1A64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C4A719E-262C-46D8-816D-A78AD56B5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HX1 • 2 marks • 2 min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8AB2451-905E-41C9-B539-3F1BFAD79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Find the quadratic rule: 5, 8, 13, 20, 29.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83329F2-4B8F-4956-8089-FA4FEF6D6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how you find the nth term.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240463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9EFBFA9-C486-4D8B-A11F-D87555CCE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03D8395C-2120-4366-AED3-10D58F7EC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91EBCB7-DC72-45E7-942A-003EBBC15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25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73E030B-E12C-4EE3-BEAB-7130625CC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Higher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E968E4D-5DE4-4C2E-B3AD-DDEEB1A64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C4A719E-262C-46D8-816D-A78AD56B5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HX2 • 2 marks • 2 min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8AB2451-905E-41C9-B539-3F1BFAD79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3, 7, 13, 21, 31: does n² + 2 work?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83329F2-4B8F-4956-8089-FA4FEF6D6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and give a matching quadratic rule.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24046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F32E3A-D03A-45AF-917E-0D282F79B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stretch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5A43D6-CB50-48DC-8E20-34B5A9AA4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84B693-40AF-45D4-B738-71F8BFBA6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Find nth term of 4,9,14,19,… and its 25th term.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8465B6-9C91-4BDE-AFBF-4E0C76237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718088-A844-4AC3-864D-0DF0307CA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L023 · Extension A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22546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9EE271-146A-4F91-839F-3FD67B61E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deep challenge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AEEC6A-D95F-471B-8C68-113A7B60E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E6E9A5-685B-4171-AF08-D839DF829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Can 7,11,15,19,… contain 100? Justify algebraically.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C8640D-7FE9-4C4A-B435-B68C5E5F1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412973-CED7-4711-ABFB-D71C39203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L023 · Extension B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618376"/>
      </p:ext>
    </p:extLst>
  </p:cSld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L023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Sequences and nth terms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Generate and recognise sequences. Find a linear nth-term rule and use it to decide whether a value belongs.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represented the algebraic structure accurately, kept each transformation valid and checked the result by substitution, graph or equivalent reasoning.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show the missing inverse operation or algebraic step, keep signs and brackets accurate and test the result in the original relationship.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Find nth term of 4,9,14,19,… and its 25th term.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Can 7,11,15,19,… contain 100? Justify algebraically.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2026-09-29T11:20:38.6760000Z</dcterms:created>
  <dcterms:modified xsi:type="dcterms:W3CDTF">2026-09-29T11:20:38.6760000Z</dcterms:modified>
</coreProperties>
</file>