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34fca56f419e4626" Type="http://schemas.openxmlformats.org/officeDocument/2006/relationships/officeDocument" Target="ppt/presentation.xml"/><Relationship Id="R4ca50b5370514d45" Type="http://schemas.openxmlformats.org/package/2006/relationships/metadata/core-properties" Target="docProps/core.xml"/><Relationship Id="Rd763d01b4e2d4fde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352c3d4d104cde"/>
  </p:sldMasterIdLst>
  <p:notesMasterIdLst>
    <p:notesMasterId xmlns:r="http://schemas.openxmlformats.org/officeDocument/2006/relationships" r:id="R326c4e6156b146b5"/>
  </p:notesMasterIdLst>
  <p:sldIdLst>
    <p:sldId xmlns:r="http://schemas.openxmlformats.org/officeDocument/2006/relationships" id="256" r:id="R9eb48da2b1f04207"/>
    <p:sldId xmlns:r="http://schemas.openxmlformats.org/officeDocument/2006/relationships" id="257" r:id="Rffae413ff9474e3a"/>
    <p:sldId xmlns:r="http://schemas.openxmlformats.org/officeDocument/2006/relationships" id="258" r:id="Re1e5947f54b74088"/>
    <p:sldId xmlns:r="http://schemas.openxmlformats.org/officeDocument/2006/relationships" id="259" r:id="R9af9bdc408aa4f8b"/>
    <p:sldId xmlns:r="http://schemas.openxmlformats.org/officeDocument/2006/relationships" id="260" r:id="R4053e9f8f4a94bf0"/>
    <p:sldId xmlns:r="http://schemas.openxmlformats.org/officeDocument/2006/relationships" id="261" r:id="R681eb9af39614211"/>
    <p:sldId xmlns:r="http://schemas.openxmlformats.org/officeDocument/2006/relationships" id="262" r:id="Rd2486a3790a14abc"/>
    <p:sldId xmlns:r="http://schemas.openxmlformats.org/officeDocument/2006/relationships" id="263" r:id="R9b46d00ad53f4577"/>
    <p:sldId xmlns:r="http://schemas.openxmlformats.org/officeDocument/2006/relationships" id="264" r:id="R28274c66e6db4896"/>
    <p:sldId xmlns:r="http://schemas.openxmlformats.org/officeDocument/2006/relationships" id="265" r:id="Rf6654a92a5794007"/>
    <p:sldId xmlns:r="http://schemas.openxmlformats.org/officeDocument/2006/relationships" id="266" r:id="R09e9ce9f0d214ba7"/>
    <p:sldId xmlns:r="http://schemas.openxmlformats.org/officeDocument/2006/relationships" id="267" r:id="R46db82bc69db4bfc"/>
    <p:sldId xmlns:r="http://schemas.openxmlformats.org/officeDocument/2006/relationships" id="268" r:id="R311a9327e7854fd8"/>
    <p:sldId xmlns:r="http://schemas.openxmlformats.org/officeDocument/2006/relationships" id="269" r:id="R34d02c0c00714d03"/>
    <p:sldId xmlns:r="http://schemas.openxmlformats.org/officeDocument/2006/relationships" id="270" r:id="Rd411a35b16074f32"/>
    <p:sldId xmlns:r="http://schemas.openxmlformats.org/officeDocument/2006/relationships" id="271" r:id="Rf223e4c48356439d"/>
    <p:sldId xmlns:r="http://schemas.openxmlformats.org/officeDocument/2006/relationships" id="272" r:id="Rf95cfdf44fa9403f"/>
    <p:sldId xmlns:r="http://schemas.openxmlformats.org/officeDocument/2006/relationships" id="273" r:id="R57ed5e6ad7ad4104"/>
    <p:sldId xmlns:r="http://schemas.openxmlformats.org/officeDocument/2006/relationships" id="274" r:id="R230c53f1b3c5409a"/>
    <p:sldId xmlns:r="http://schemas.openxmlformats.org/officeDocument/2006/relationships" id="275" r:id="R06728e2347c44b65"/>
    <p:sldId xmlns:r="http://schemas.openxmlformats.org/officeDocument/2006/relationships" id="276" r:id="R347ef1bd881c4c59"/>
    <p:sldId xmlns:r="http://schemas.openxmlformats.org/officeDocument/2006/relationships" id="277" r:id="R90bff8c5c05f4537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6728e2347c44b65" Type="http://schemas.openxmlformats.org/officeDocument/2006/relationships/slide" Target="slides/slide20.xml"/><Relationship Id="R09e9ce9f0d214ba7" Type="http://schemas.openxmlformats.org/officeDocument/2006/relationships/slide" Target="slides/slide11.xml"/><Relationship Id="R17352c3d4d104cde" Type="http://schemas.openxmlformats.org/officeDocument/2006/relationships/slideMaster" Target="slideMasters/slideMaster1.xml"/><Relationship Id="R230c53f1b3c5409a" Type="http://schemas.openxmlformats.org/officeDocument/2006/relationships/slide" Target="slides/slide19.xml"/><Relationship Id="R28274c66e6db4896" Type="http://schemas.openxmlformats.org/officeDocument/2006/relationships/slide" Target="slides/slide9.xml"/><Relationship Id="R311a9327e7854fd8" Type="http://schemas.openxmlformats.org/officeDocument/2006/relationships/slide" Target="slides/slide13.xml"/><Relationship Id="R326c4e6156b146b5" Type="http://schemas.openxmlformats.org/officeDocument/2006/relationships/notesMaster" Target="notesMasters/notesMaster1.xml"/><Relationship Id="R329b62c93eda4f72" Type="http://schemas.openxmlformats.org/officeDocument/2006/relationships/viewProps" Target="viewProps.xml"/><Relationship Id="R347ef1bd881c4c59" Type="http://schemas.openxmlformats.org/officeDocument/2006/relationships/slide" Target="slides/slide21.xml"/><Relationship Id="R34d02c0c00714d03" Type="http://schemas.openxmlformats.org/officeDocument/2006/relationships/slide" Target="slides/slide14.xml"/><Relationship Id="R4053e9f8f4a94bf0" Type="http://schemas.openxmlformats.org/officeDocument/2006/relationships/slide" Target="slides/slide5.xml"/><Relationship Id="R46db82bc69db4bfc" Type="http://schemas.openxmlformats.org/officeDocument/2006/relationships/slide" Target="slides/slide12.xml"/><Relationship Id="R57ed5e6ad7ad4104" Type="http://schemas.openxmlformats.org/officeDocument/2006/relationships/slide" Target="slides/slide18.xml"/><Relationship Id="R681eb9af39614211" Type="http://schemas.openxmlformats.org/officeDocument/2006/relationships/slide" Target="slides/slide6.xml"/><Relationship Id="R81e1e0c427a3463f" Type="http://schemas.openxmlformats.org/officeDocument/2006/relationships/presProps" Target="presProps.xml"/><Relationship Id="R90bff8c5c05f4537" Type="http://schemas.openxmlformats.org/officeDocument/2006/relationships/slide" Target="slides/slide22.xml"/><Relationship Id="R9af9bdc408aa4f8b" Type="http://schemas.openxmlformats.org/officeDocument/2006/relationships/slide" Target="slides/slide4.xml"/><Relationship Id="R9b46d00ad53f4577" Type="http://schemas.openxmlformats.org/officeDocument/2006/relationships/slide" Target="slides/slide8.xml"/><Relationship Id="R9eb48da2b1f04207" Type="http://schemas.openxmlformats.org/officeDocument/2006/relationships/slide" Target="slides/slide1.xml"/><Relationship Id="Rb63aa387e73649c4" Type="http://schemas.openxmlformats.org/officeDocument/2006/relationships/theme" Target="theme/theme1.xml"/><Relationship Id="Rd2486a3790a14abc" Type="http://schemas.openxmlformats.org/officeDocument/2006/relationships/slide" Target="slides/slide7.xml"/><Relationship Id="Rd411a35b16074f32" Type="http://schemas.openxmlformats.org/officeDocument/2006/relationships/slide" Target="slides/slide15.xml"/><Relationship Id="Rdaeb53b8939a43eb" Type="http://schemas.openxmlformats.org/officeDocument/2006/relationships/tableStyles" Target="tableStyles.xml"/><Relationship Id="Re1e5947f54b74088" Type="http://schemas.openxmlformats.org/officeDocument/2006/relationships/slide" Target="slides/slide3.xml"/><Relationship Id="Rf223e4c48356439d" Type="http://schemas.openxmlformats.org/officeDocument/2006/relationships/slide" Target="slides/slide16.xml"/><Relationship Id="Rf6654a92a5794007" Type="http://schemas.openxmlformats.org/officeDocument/2006/relationships/slide" Target="slides/slide10.xml"/><Relationship Id="Rf95cfdf44fa9403f" Type="http://schemas.openxmlformats.org/officeDocument/2006/relationships/slide" Target="slides/slide17.xml"/><Relationship Id="Rffae413ff9474e3a" Type="http://schemas.openxmlformats.org/officeDocument/2006/relationships/slide" Target="slides/slide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b336619515804650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c5c5c133f1184ff1" Type="http://schemas.openxmlformats.org/officeDocument/2006/relationships/slide" Target="../slides/slide1.xml"/><Relationship Id="Re4e0e0824dac4737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84181edc5e1a43aa" Type="http://schemas.openxmlformats.org/officeDocument/2006/relationships/notesMaster" Target="../notesMasters/notesMaster1.xml"/><Relationship Id="Raedd30ed598748c8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bba62ecc3e554206" Type="http://schemas.openxmlformats.org/officeDocument/2006/relationships/slide" Target="../slides/slide3.xml"/><Relationship Id="Rc568e1492beb4b70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77a6d07b214d4f85" Type="http://schemas.openxmlformats.org/officeDocument/2006/relationships/slide" Target="../slides/slide4.xml"/><Relationship Id="R902115378c6d4cf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1f4e818727de4c37" Type="http://schemas.openxmlformats.org/officeDocument/2006/relationships/notesMaster" Target="../notesMasters/notesMaster1.xml"/><Relationship Id="R668c51432032479b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0b434d1a9a64bfd" Type="http://schemas.openxmlformats.org/officeDocument/2006/relationships/slide" Target="../slides/slide6.xml"/><Relationship Id="R6af13e6745fa46ed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2a8e26e3560e4554" Type="http://schemas.openxmlformats.org/officeDocument/2006/relationships/slide" Target="../slides/slide7.xml"/><Relationship Id="Re394364591a34bf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7637159b4a3148c4" Type="http://schemas.openxmlformats.org/officeDocument/2006/relationships/slide" Target="../slides/slide8.xml"/><Relationship Id="Rff4604920dc64ecc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53e1d7fdc8544c32" Type="http://schemas.openxmlformats.org/officeDocument/2006/relationships/notesMaster" Target="../notesMasters/notesMaster1.xml"/><Relationship Id="R7dfa93546abd4b74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a0fc4417c07840b9" Type="http://schemas.openxmlformats.org/officeDocument/2006/relationships/notesMaster" Target="../notesMasters/notesMaster1.xml"/><Relationship Id="Re38bf34449684fd6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00f8f0f8b7e429d" Type="http://schemas.openxmlformats.org/officeDocument/2006/relationships/notesMaster" Target="../notesMasters/notesMaster1.xml"/><Relationship Id="Radd6e6ba1c8b4a9d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beff9ff3851f4f43" Type="http://schemas.openxmlformats.org/officeDocument/2006/relationships/notesMaster" Target="../notesMasters/notesMaster1.xml"/><Relationship Id="Rddd775c96ab74cec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4933690376e44571" Type="http://schemas.openxmlformats.org/officeDocument/2006/relationships/slide" Target="../slides/slide13.xml"/><Relationship Id="Rc3501b9a617b4a5b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5f52af35e6c94b9e" Type="http://schemas.openxmlformats.org/officeDocument/2006/relationships/slide" Target="../slides/slide14.xml"/><Relationship Id="R89b768f9c6824157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6d34972c8c6d4bd1" Type="http://schemas.openxmlformats.org/officeDocument/2006/relationships/slide" Target="../slides/slide15.xml"/><Relationship Id="Ra401d6d1f7844567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2a50ba35bd754299" Type="http://schemas.openxmlformats.org/officeDocument/2006/relationships/notesMaster" Target="../notesMasters/notesMaster1.xml"/><Relationship Id="Re21a5f807078410d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311dfea8d9454c64" Type="http://schemas.openxmlformats.org/officeDocument/2006/relationships/notesMaster" Target="../notesMasters/notesMaster1.xml"/><Relationship Id="R64de796a9f5f41c9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2aa643b0a6f44967" Type="http://schemas.openxmlformats.org/officeDocument/2006/relationships/notesMaster" Target="../notesMasters/notesMaster1.xml"/><Relationship Id="R98f794dbbfba46bf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35dfa0323bca41a1" Type="http://schemas.openxmlformats.org/officeDocument/2006/relationships/notesMaster" Target="../notesMasters/notesMaster1.xml"/><Relationship Id="Rf00d79a3505d48e3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a0fcc04ee6b24e98" Type="http://schemas.openxmlformats.org/officeDocument/2006/relationships/notesMaster" Target="../notesMasters/notesMaster1.xml"/><Relationship Id="Rb010899e5a08436e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65d30731a53c4d04" Type="http://schemas.openxmlformats.org/officeDocument/2006/relationships/notesMaster" Target="../notesMasters/notesMaster1.xml"/><Relationship Id="R9d084a0f80b140fe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489b4029c09b437d" Type="http://schemas.openxmlformats.org/officeDocument/2006/relationships/notesMaster" Target="../notesMasters/notesMaster1.xml"/><Relationship Id="R6b5663ef260c4955" Type="http://schemas.openxmlformats.org/officeDocument/2006/relationships/slide" Target="../slides/slide2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74b57af73a644a10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7cea4fd994064b3b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6b2a39c9b25f4f72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17d06fd2f0a416c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2444b3dc2d344690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78a8026a6b8240ef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19ed1bf2b8a14d40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975e528ab01e433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79d8b164368649d6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47cb3e14c16f455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07dbf6e8d1cf41db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FD15B4-53CD-4F97-A9C3-BA1DC00980E3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202F79D-D8AA-4E20-8F55-303C8B5809E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365884D-95D0-419B-B6BA-A2FD6D02DD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A36831C-66E0-4187-8992-D7D40D1F8C8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8C91507-C94E-42D4-BFB9-1B250E7749F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D0344BC-5CF3-4BBA-8317-17195DF68D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8D7A17F-654A-4ED3-A5A9-2A0C22B7CCB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19057ED-263D-4AE9-AD23-82A50618D3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355C4A7-DC1F-4870-80FF-E4AEFA00B79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B4997F9-1155-499E-A01B-14701550510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C27B20E-EB82-4A08-8547-A93B3C336D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DB9B4DE-23E9-43AC-83C4-728745ADD5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C491089-5EAA-4D1C-BBDB-D76E065DE4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5CABF13-8597-487E-BDA1-E3E53CF1A06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16A2295-919D-464A-8371-B7F379E23D4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23134A6-8C03-4621-82C0-AF7DCB4945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A28225D-D97A-4FF2-9CBB-D43104E9653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CC77AF2-B1F4-4052-98C5-4CF32202A5E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9C5C889-4BF5-463F-B171-F6C8F13D5E7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D523061-6E86-4024-A4FB-0D20EE1F9AD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5920A35-9ABB-4BAC-B2CC-D43996E3F1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19F4705-C34D-4CB7-9FDD-B14CC865FB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461FCCD-FE93-4D59-926A-FF2A59E3B5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6811607-DB70-4792-BCBC-7A119A76140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D8C4B509-5C01-4A22-B11D-F8420514EFA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91113355-0198-4332-8EF2-3C9E117DCA4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D0CB1E2B-7E22-4456-9A9B-9C31E7005D8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F9625BA9-7915-4095-A974-AF152A85C0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638F9D8B-868F-49EB-A952-8E1DCAAFFD7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98E777A-85A8-4DCF-9E86-4C96E83B19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B758946-6615-45B1-A191-E6B8810E73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2AABC70C-8F24-4C3E-9215-6BCB36B615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0A462A5E-68EE-4BDD-BB32-2106A1224A7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EEF95D0-7886-4B27-916E-99B3C3FC693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20E7D590-DB66-4E8E-A2C3-92CEE35E1C4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06966D1-4511-451F-BB7B-466D7AFC807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E10E453-F44D-4197-B5AC-2713EFD632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04FCC99-73A4-4AF3-A921-8CC7BBD93D0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B239D8C-A7BD-4B09-A832-06AAA1AD80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8109CAB-F5A8-4D7B-B75C-CC85A7117B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B5A8F07-0843-4F3D-8BE5-50048C8AD73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DADE0EE-C32D-4DB5-AAA1-59199EDB848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E24D647-AB79-4738-B848-66B1292A63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CDD95B05-3800-49E8-878A-539E4DEF79A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31DBFFF-6DDB-4DA7-9E20-6C84A037CA1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DBFF80A-4DE2-4310-B4C5-5CE541369C0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BF21CF9-115B-42F6-A0B5-D99D2735C6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46256FE-6DA0-4564-B94C-6DB3F89FC1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4EA278-E72A-4251-9CF6-B708F65CDA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329C49A-53BF-4FFF-8746-C9DDA7BE4E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85837CB-E6C1-44BA-B910-C5F5E6E557D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59E0F7-84FD-49CA-9076-057A3758A60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97AF7C3-93F0-4062-8DB7-67C6527BFD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0C09BF2E-D588-4A2D-AF40-1ECF36E014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33D1B4F-0D6F-4CB1-BE09-FBFE82407E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F46D29E-C63D-4C10-B7C4-34C2CFB1CEE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D833539-7E9E-43AC-935B-A07CFB7502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794052E-F0D9-4A63-872E-9E0BFD38B3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38a70dbd98d144d7" Type="http://schemas.openxmlformats.org/officeDocument/2006/relationships/slideLayout" Target="../slideLayouts/slideLayout1.xml"/><Relationship Id="R427672f27f79418b" Type="http://schemas.openxmlformats.org/officeDocument/2006/relationships/slideLayout" Target="../slideLayouts/slideLayout4.xml"/><Relationship Id="R493f912bb2a44dab" Type="http://schemas.openxmlformats.org/officeDocument/2006/relationships/slideLayout" Target="../slideLayouts/slideLayout7.xml"/><Relationship Id="R4ca28be6d8124ff6" Type="http://schemas.openxmlformats.org/officeDocument/2006/relationships/slideLayout" Target="../slideLayouts/slideLayout6.xml"/><Relationship Id="R5d1dae6996e34ddf" Type="http://schemas.openxmlformats.org/officeDocument/2006/relationships/slideLayout" Target="../slideLayouts/slideLayout2.xml"/><Relationship Id="Rafc6e0efecb54803" Type="http://schemas.openxmlformats.org/officeDocument/2006/relationships/slideLayout" Target="../slideLayouts/slideLayout10.xml"/><Relationship Id="Rd6ea5ea400fe4be7" Type="http://schemas.openxmlformats.org/officeDocument/2006/relationships/theme" Target="theme/theme2.xml"/><Relationship Id="Rde2f4e69bc604878" Type="http://schemas.openxmlformats.org/officeDocument/2006/relationships/slideLayout" Target="../slideLayouts/slideLayout3.xml"/><Relationship Id="Re93ae1c7a12f4ae9" Type="http://schemas.openxmlformats.org/officeDocument/2006/relationships/slideLayout" Target="../slideLayouts/slideLayout8.xml"/><Relationship Id="Red48e2fe17f2452f" Type="http://schemas.openxmlformats.org/officeDocument/2006/relationships/slideLayout" Target="../slideLayouts/slideLayout11.xml"/><Relationship Id="Rf86c9a12b62342a8" Type="http://schemas.openxmlformats.org/officeDocument/2006/relationships/slideLayout" Target="../slideLayouts/slideLayout9.xml"/><Relationship Id="Rff4ce8c4c4ac40f6" Type="http://schemas.openxmlformats.org/officeDocument/2006/relationships/slideLayout" Target="../slideLayouts/slideLayout5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EAC09D7-7989-487B-97A6-73F30986C3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A97DF9B-1C0A-40C8-884D-C574EF9336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185FF79-57C3-4371-890E-E14733AA81F1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00083B2-55FA-48AE-A59D-3448FEAE1447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574F963-C1E2-4094-843A-39B67FB8DF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a70dbd98d144d7"/>
    <p:sldLayoutId xmlns:r="http://schemas.openxmlformats.org/officeDocument/2006/relationships" id="2147483650" r:id="R5d1dae6996e34ddf"/>
    <p:sldLayoutId xmlns:r="http://schemas.openxmlformats.org/officeDocument/2006/relationships" id="2147483651" r:id="Rde2f4e69bc604878"/>
    <p:sldLayoutId xmlns:r="http://schemas.openxmlformats.org/officeDocument/2006/relationships" id="2147483652" r:id="R427672f27f79418b"/>
    <p:sldLayoutId xmlns:r="http://schemas.openxmlformats.org/officeDocument/2006/relationships" id="2147483653" r:id="Rff4ce8c4c4ac40f6"/>
    <p:sldLayoutId xmlns:r="http://schemas.openxmlformats.org/officeDocument/2006/relationships" id="2147483654" r:id="R4ca28be6d8124ff6"/>
    <p:sldLayoutId xmlns:r="http://schemas.openxmlformats.org/officeDocument/2006/relationships" id="2147483655" r:id="R493f912bb2a44dab"/>
    <p:sldLayoutId xmlns:r="http://schemas.openxmlformats.org/officeDocument/2006/relationships" id="2147483656" r:id="Re93ae1c7a12f4ae9"/>
    <p:sldLayoutId xmlns:r="http://schemas.openxmlformats.org/officeDocument/2006/relationships" id="2147483657" r:id="Rf86c9a12b62342a8"/>
    <p:sldLayoutId xmlns:r="http://schemas.openxmlformats.org/officeDocument/2006/relationships" id="2147483658" r:id="Rafc6e0efecb54803"/>
    <p:sldLayoutId xmlns:r="http://schemas.openxmlformats.org/officeDocument/2006/relationships" id="2147483659" r:id="Red48e2fe17f2452f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f03d84455d5481f" Type="http://schemas.openxmlformats.org/officeDocument/2006/relationships/notesSlide" Target="../notesSlides/notesSlide1.xml"/><Relationship Id="R732ce3b7a0a743e3" Type="http://schemas.openxmlformats.org/officeDocument/2006/relationships/slideLayout" Target="../slideLayouts/slideLayout7.xml"/><Relationship Id="R9e56a67781d74c2e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b4ccf434bc5d4a04" Type="http://schemas.openxmlformats.org/officeDocument/2006/relationships/image" Target="../media/image2.png"/><Relationship Id="Rb8b21e558ee54d62" Type="http://schemas.openxmlformats.org/officeDocument/2006/relationships/slideLayout" Target="../slideLayouts/slideLayout7.xml"/><Relationship Id="Re78ea186cbf24282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74a26253ba0943c0" Type="http://schemas.openxmlformats.org/officeDocument/2006/relationships/image" Target="../media/image3.png"/><Relationship Id="R885235f3532c45b8" Type="http://schemas.openxmlformats.org/officeDocument/2006/relationships/slideLayout" Target="../slideLayouts/slideLayout7.xml"/><Relationship Id="R8fbe2a014d434d06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2ebbc9e1eb64554" Type="http://schemas.openxmlformats.org/officeDocument/2006/relationships/image" Target="../media/image4.png"/><Relationship Id="R47d84608c459481d" Type="http://schemas.openxmlformats.org/officeDocument/2006/relationships/notesSlide" Target="../notesSlides/notesSlide4.xml"/><Relationship Id="R6f839e0526b4450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4ea7ac3f9fb44258" Type="http://schemas.openxmlformats.org/officeDocument/2006/relationships/notesSlide" Target="../notesSlides/notesSlide5.xml"/><Relationship Id="R89406396c35240d8" Type="http://schemas.openxmlformats.org/officeDocument/2006/relationships/image" Target="../media/image5.png"/><Relationship Id="Rb458ec22b8e84bc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09b987f498484ca4" Type="http://schemas.openxmlformats.org/officeDocument/2006/relationships/image" Target="../media/image6.png"/><Relationship Id="R93ced018ab584b30" Type="http://schemas.openxmlformats.org/officeDocument/2006/relationships/notesSlide" Target="../notesSlides/notesSlide6.xml"/><Relationship Id="Re27034609d7e4b6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789262f7c8a3485e" Type="http://schemas.openxmlformats.org/officeDocument/2006/relationships/notesSlide" Target="../notesSlides/notesSlide7.xml"/><Relationship Id="Rab84fa21046049e5" Type="http://schemas.openxmlformats.org/officeDocument/2006/relationships/slideLayout" Target="../slideLayouts/slideLayout7.xml"/><Relationship Id="Rf735482ef8844281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11eae1dbb1164c91" Type="http://schemas.openxmlformats.org/officeDocument/2006/relationships/notesSlide" Target="../notesSlides/notesSlide8.xml"/><Relationship Id="R5df4e2e7d9b54bec" Type="http://schemas.openxmlformats.org/officeDocument/2006/relationships/image" Target="../media/image8.png"/><Relationship Id="R9f9346476a9a43d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510d51c4a1543de" Type="http://schemas.openxmlformats.org/officeDocument/2006/relationships/notesSlide" Target="../notesSlides/notesSlide9.xml"/><Relationship Id="R6f9043ab9ec44bcc" Type="http://schemas.openxmlformats.org/officeDocument/2006/relationships/slideLayout" Target="../slideLayouts/slideLayout7.xml"/><Relationship Id="Reae19de642984f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8e00add112a4439" Type="http://schemas.openxmlformats.org/officeDocument/2006/relationships/slideLayout" Target="../slideLayouts/slideLayout7.xml"/><Relationship Id="R9725bfd0268d4590" Type="http://schemas.openxmlformats.org/officeDocument/2006/relationships/notesSlide" Target="../notesSlides/notesSlide10.xml"/><Relationship Id="Re90c17e5f6864571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cb381db335b94ff5" Type="http://schemas.openxmlformats.org/officeDocument/2006/relationships/notesSlide" Target="../notesSlides/notesSlide11.xml"/><Relationship Id="Rda9a95eab36840ef" Type="http://schemas.openxmlformats.org/officeDocument/2006/relationships/image" Target="../media/image11.png"/><Relationship Id="Rff20f960b51b4e6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f22ec2e80924dc6" Type="http://schemas.openxmlformats.org/officeDocument/2006/relationships/slideLayout" Target="../slideLayouts/slideLayout7.xml"/><Relationship Id="R5663484e032148e1" Type="http://schemas.openxmlformats.org/officeDocument/2006/relationships/image" Target="../media/image12.png"/><Relationship Id="Rb572c927d72240fa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2aa77d662019465d" Type="http://schemas.openxmlformats.org/officeDocument/2006/relationships/slideLayout" Target="../slideLayouts/slideLayout7.xml"/><Relationship Id="Rd18d10642f204e28" Type="http://schemas.openxmlformats.org/officeDocument/2006/relationships/notesSlide" Target="../notesSlides/notesSlide13.xml"/><Relationship Id="Re4c950e7ba8b4ba1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c18469275dd4d1e" Type="http://schemas.openxmlformats.org/officeDocument/2006/relationships/image" Target="../media/image14.png"/><Relationship Id="R6df0773e2d134a81" Type="http://schemas.openxmlformats.org/officeDocument/2006/relationships/notesSlide" Target="../notesSlides/notesSlide14.xml"/><Relationship Id="R81dc48f338204de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296cf94c9aeb42aa" Type="http://schemas.openxmlformats.org/officeDocument/2006/relationships/image" Target="../media/image15.png"/><Relationship Id="R30a1028fb56a4876" Type="http://schemas.openxmlformats.org/officeDocument/2006/relationships/slideLayout" Target="../slideLayouts/slideLayout7.xml"/><Relationship Id="Re3134d7b0dbe4c5e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95448873ff64515" Type="http://schemas.openxmlformats.org/officeDocument/2006/relationships/notesSlide" Target="../notesSlides/notesSlide16.xml"/><Relationship Id="R8c37a18c81fe40b6" Type="http://schemas.openxmlformats.org/officeDocument/2006/relationships/image" Target="../media/image16.png"/><Relationship Id="R9f0b070dd790497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6c2fe70426e4cad" Type="http://schemas.openxmlformats.org/officeDocument/2006/relationships/slideLayout" Target="../slideLayouts/slideLayout7.xml"/><Relationship Id="R78a037abaefd491e" Type="http://schemas.openxmlformats.org/officeDocument/2006/relationships/image" Target="../media/image17.png"/><Relationship Id="Rbd209a3a8e8c4cbf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08e47281816a4bb1" Type="http://schemas.openxmlformats.org/officeDocument/2006/relationships/notesSlide" Target="../notesSlides/notesSlide18.xml"/><Relationship Id="R3d6c9ce75bda4400" Type="http://schemas.openxmlformats.org/officeDocument/2006/relationships/image" Target="../media/image18.png"/><Relationship Id="R47c5af5cb13b4dd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3302d65e2cf04761" Type="http://schemas.openxmlformats.org/officeDocument/2006/relationships/slideLayout" Target="../slideLayouts/slideLayout7.xml"/><Relationship Id="Rd374210390774f13" Type="http://schemas.openxmlformats.org/officeDocument/2006/relationships/notesSlide" Target="../notesSlides/notesSlide19.xml"/><Relationship Id="Rd89f0c61013b4639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61044a7454f4c4d" Type="http://schemas.openxmlformats.org/officeDocument/2006/relationships/image" Target="../media/image20.png"/><Relationship Id="R7dcfe0918bd246e8" Type="http://schemas.openxmlformats.org/officeDocument/2006/relationships/notesSlide" Target="../notesSlides/notesSlide20.xml"/><Relationship Id="Rf10f5ab442f849b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65c378b1c0d74b4d" Type="http://schemas.openxmlformats.org/officeDocument/2006/relationships/slideLayout" Target="../slideLayouts/slideLayout1.xml"/><Relationship Id="R885915c93b6449da" Type="http://schemas.openxmlformats.org/officeDocument/2006/relationships/image" Target="../media/image21.png"/><Relationship Id="Re4856a7ca018406d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44ea1a88c67c46bc" Type="http://schemas.openxmlformats.org/officeDocument/2006/relationships/notesSlide" Target="../notesSlides/notesSlide22.xml"/><Relationship Id="Ra3f21308a6084f02" Type="http://schemas.openxmlformats.org/officeDocument/2006/relationships/slideLayout" Target="../slideLayouts/slideLayout1.xml"/><Relationship Id="Rdc571671b87c4b5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Cumulative checkpoint and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L024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independent evidence across number, proportion and algebra to identify a specific error and demonstrate a repaired method.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B38F43A-091D-432A-8F44-3B270504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52474F-5FD7-42BD-BA45-C158C89E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FDE6E8-38AB-40D9-8842-71B1A436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85BFB10-3050-4394-982D-44536773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0F8B272-4658-41CA-9E3A-988D6297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1D3E75D-DA14-4732-894F-BBC72E55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7955314-49D0-4B91-9047-A8E33708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Without notes: calculate 1/2+1/3 and 15% of 80.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8643A68-D510-41F8-AE74-8B834216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Without notes: share 40 in ratio 3:5 and solve 3x+2=17.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034ACC5-E56D-4D5A-92D1-2FD54F3E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Without notes: expand 2(x−3) and find the fifth term of 3n+1.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55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1/2+1/3=3/6+2/6=5/6. Now calculate 3/4+1/6 with common units.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20% off gives £64, so original=64÷0.8=£80. Now 25% off gives £54. Find original.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2(x+3)=14 gives x=4. Now solve 3(x−2)=15 and check.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5,8,11,... is 3n+2, not 5n. Now find the linear nth term of 6,10,14,... 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57EADC6-8324-49F1-A10E-D443BF13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E1DA94C-E2BA-4EF2-83E7-6667514E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A422CC1-22AC-4E3F-B788-7DF80A61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BE1F04D-1AD3-4100-93D6-B775E8DC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CEF462B-9F70-4725-895B-6B0CA731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B300F89-8B0D-4EED-9914-C38FA6CA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2098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has 2x+3=11 then 2x=11. What failed? A equality was not preserved, B multiplication is impossible, C x must be negative.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2/3+1/4, then (2/3)÷(1/4). Explain why the methods differ.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4x−3=2x+9; expand −2(x−4); rearrange y=3x+2 for x.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£5 fee plus £3 per visit must cost at most £24. Find the maximum whole visits and check the bill.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6 visits; £23. Seven visits would cost £26.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gets 6/6 immediately after reading retrieval answers. What further evidence would show retained understanding?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price rises 25% then falls 20%. Does it return to the start? Compare a 25% fall after the rise.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92F912-CCA2-4B58-A1E0-58409939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8CC3D53-0EC4-4E15-9C4C-C4025701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E9CE498-DCDB-4477-A6E8-33C39464C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2A8E344-5BEC-474C-ACDF-75B24905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651DF2-614B-4058-908B-5C0E621B5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7603F1B-30A9-4F1D-938F-379B8AC5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79B7926-8D89-4D06-A34F-8A585C1A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4FA8DEF-547A-4EF8-BEBD-E576C3DCA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EEF8725-7E48-4542-BED9-2C6C9039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55F6E03D-CAC3-4CA9-843C-1799E22A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1/2+1/3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15% of 80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First share: 40 in ratio 3:5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1FA78198-5149-4B46-B2CA-BCBFDA5F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3F69AE87-67EF-44A0-9B9D-74A8F0C34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3x+2=17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Fifth term of 3n+1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−8−(−3)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9985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2(x+4)=3x+1 and check in the original equation.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Share 63 in ratio 2:5. Explain the number of equal parts.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3BC1ACF-7480-49AB-9186-0B20A8BC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0992FA-9CC9-49BB-B34E-21AB585B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D75D68A-9183-43D8-99FB-320B782F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177AE37-D914-46B6-838E-764FEE8B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870FED-6DF9-4961-8131-FFE01C0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16B400D-7EC8-4117-B81F-2E297FE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L025: Angle facts and parallel lines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752B3BC-D1AA-447C-AF74-765CFFD8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3C6359-FF0D-4017-B75C-83925AD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789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6CAC7A-A49E-40F8-A81E-91416694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94D523-8B12-48C4-86A9-C8A2DF34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A995B-D4EE-49A5-8C18-20F90FAD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2x+5=17, then give the third term of 3n+2.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1DB06-63DE-47B0-B387-B6C1C6D8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4D1D0-3E95-4724-B312-D70D6C64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L024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394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1E194-00AB-4A97-9D8D-C9313F0D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E8DEA6-F159-47D9-B520-9DC5DB1B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99F5E8-DFA2-4DBD-9F2A-488B426B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extends 2,5,8,11 with 15. Diagnose and find the 20th term.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9F642D-7FF3-4759-87A6-0D61BD1B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C5B9A-3C03-47DD-9B11-919CE1EC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L024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5996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and feedback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independent evidence across number, proportion and algebra to identify a specific error and demonstrate a repaired method.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2x+5=17, then give the third term of 3n+2.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extends 2,5,8,11 with 15. Diagnose and find the 20th term.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2026-09-29T11:20:39.3940000Z</dcterms:created>
  <dcterms:modified xsi:type="dcterms:W3CDTF">2026-09-29T11:20:39.3940000Z</dcterms:modified>
</coreProperties>
</file>