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15a3a207740f482b" Type="http://schemas.openxmlformats.org/officeDocument/2006/relationships/extended-properties" Target="docProps/app.xml"/><Relationship Id="R40f27d3f4def4ed2" Type="http://schemas.openxmlformats.org/officeDocument/2006/relationships/officeDocument" Target="ppt/presentation.xml"/><Relationship Id="R74ebe51784d0489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78a23b9cf54e63"/>
  </p:sldMasterIdLst>
  <p:notesMasterIdLst>
    <p:notesMasterId xmlns:r="http://schemas.openxmlformats.org/officeDocument/2006/relationships" r:id="Rea1bbc7a8bf040ce"/>
  </p:notesMasterIdLst>
  <p:sldIdLst>
    <p:sldId xmlns:r="http://schemas.openxmlformats.org/officeDocument/2006/relationships" id="256" r:id="R04a3a35ac3094050"/>
    <p:sldId xmlns:r="http://schemas.openxmlformats.org/officeDocument/2006/relationships" id="257" r:id="R5df36bfa821e448e"/>
    <p:sldId xmlns:r="http://schemas.openxmlformats.org/officeDocument/2006/relationships" id="258" r:id="R6dfc778547a1492b"/>
    <p:sldId xmlns:r="http://schemas.openxmlformats.org/officeDocument/2006/relationships" id="259" r:id="Rdd85d0fff9bf4451"/>
    <p:sldId xmlns:r="http://schemas.openxmlformats.org/officeDocument/2006/relationships" id="260" r:id="R928c66fa06a14602"/>
    <p:sldId xmlns:r="http://schemas.openxmlformats.org/officeDocument/2006/relationships" id="261" r:id="Rcf5e36348b6c4977"/>
    <p:sldId xmlns:r="http://schemas.openxmlformats.org/officeDocument/2006/relationships" id="262" r:id="Rde2c25a539e24c55"/>
    <p:sldId xmlns:r="http://schemas.openxmlformats.org/officeDocument/2006/relationships" id="263" r:id="Ra7ac8553ffe14e7b"/>
    <p:sldId xmlns:r="http://schemas.openxmlformats.org/officeDocument/2006/relationships" id="264" r:id="R92dddfc6a70c4697"/>
    <p:sldId xmlns:r="http://schemas.openxmlformats.org/officeDocument/2006/relationships" id="265" r:id="R972aeaa2fe6940b3"/>
    <p:sldId xmlns:r="http://schemas.openxmlformats.org/officeDocument/2006/relationships" id="266" r:id="R3c8e732a5095439a"/>
    <p:sldId xmlns:r="http://schemas.openxmlformats.org/officeDocument/2006/relationships" id="267" r:id="R391b19397dcb49a0"/>
    <p:sldId xmlns:r="http://schemas.openxmlformats.org/officeDocument/2006/relationships" id="268" r:id="R95a1c2313eab4a8e"/>
    <p:sldId xmlns:r="http://schemas.openxmlformats.org/officeDocument/2006/relationships" id="269" r:id="R13ac5d54f1744bec"/>
    <p:sldId xmlns:r="http://schemas.openxmlformats.org/officeDocument/2006/relationships" id="270" r:id="R7e8f883954414e52"/>
    <p:sldId xmlns:r="http://schemas.openxmlformats.org/officeDocument/2006/relationships" id="271" r:id="Ra3c61479890c4a8f"/>
    <p:sldId xmlns:r="http://schemas.openxmlformats.org/officeDocument/2006/relationships" id="272" r:id="R05c13d8c35724211"/>
    <p:sldId xmlns:r="http://schemas.openxmlformats.org/officeDocument/2006/relationships" id="273" r:id="R6384405468ef4ede"/>
    <p:sldId xmlns:r="http://schemas.openxmlformats.org/officeDocument/2006/relationships" id="274" r:id="R6f5ff1c2d0324a54"/>
    <p:sldId xmlns:r="http://schemas.openxmlformats.org/officeDocument/2006/relationships" id="275" r:id="R6443597447514cf3"/>
    <p:sldId xmlns:r="http://schemas.openxmlformats.org/officeDocument/2006/relationships" id="276" r:id="R3662e4cff8ed4526"/>
    <p:sldId xmlns:r="http://schemas.openxmlformats.org/officeDocument/2006/relationships" id="277" r:id="R80b45b294c0a45d8"/>
    <p:sldId xmlns:r="http://schemas.openxmlformats.org/officeDocument/2006/relationships" id="278" r:id="R9005d242719b474b"/>
    <p:sldId xmlns:r="http://schemas.openxmlformats.org/officeDocument/2006/relationships" id="279" r:id="R2282674ce8614ade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4a3a35ac3094050" Type="http://schemas.openxmlformats.org/officeDocument/2006/relationships/slide" Target="slides/slide1.xml"/><Relationship Id="R05c13d8c35724211" Type="http://schemas.openxmlformats.org/officeDocument/2006/relationships/slide" Target="slides/slide17.xml"/><Relationship Id="R13ac5d54f1744bec" Type="http://schemas.openxmlformats.org/officeDocument/2006/relationships/slide" Target="slides/slide14.xml"/><Relationship Id="R2282674ce8614ade" Type="http://schemas.openxmlformats.org/officeDocument/2006/relationships/slide" Target="slides/slide24.xml"/><Relationship Id="R3662e4cff8ed4526" Type="http://schemas.openxmlformats.org/officeDocument/2006/relationships/slide" Target="slides/slide21.xml"/><Relationship Id="R391b19397dcb49a0" Type="http://schemas.openxmlformats.org/officeDocument/2006/relationships/slide" Target="slides/slide12.xml"/><Relationship Id="R3c8e732a5095439a" Type="http://schemas.openxmlformats.org/officeDocument/2006/relationships/slide" Target="slides/slide11.xml"/><Relationship Id="R5df36bfa821e448e" Type="http://schemas.openxmlformats.org/officeDocument/2006/relationships/slide" Target="slides/slide2.xml"/><Relationship Id="R6384405468ef4ede" Type="http://schemas.openxmlformats.org/officeDocument/2006/relationships/slide" Target="slides/slide18.xml"/><Relationship Id="R6443597447514cf3" Type="http://schemas.openxmlformats.org/officeDocument/2006/relationships/slide" Target="slides/slide20.xml"/><Relationship Id="R67e0ad171e4049e7" Type="http://schemas.openxmlformats.org/officeDocument/2006/relationships/theme" Target="theme/theme1.xml"/><Relationship Id="R6dfc778547a1492b" Type="http://schemas.openxmlformats.org/officeDocument/2006/relationships/slide" Target="slides/slide3.xml"/><Relationship Id="R6f5ff1c2d0324a54" Type="http://schemas.openxmlformats.org/officeDocument/2006/relationships/slide" Target="slides/slide19.xml"/><Relationship Id="R7e8f883954414e52" Type="http://schemas.openxmlformats.org/officeDocument/2006/relationships/slide" Target="slides/slide15.xml"/><Relationship Id="R80b45b294c0a45d8" Type="http://schemas.openxmlformats.org/officeDocument/2006/relationships/slide" Target="slides/slide22.xml"/><Relationship Id="R9005d242719b474b" Type="http://schemas.openxmlformats.org/officeDocument/2006/relationships/slide" Target="slides/slide23.xml"/><Relationship Id="R928c66fa06a14602" Type="http://schemas.openxmlformats.org/officeDocument/2006/relationships/slide" Target="slides/slide5.xml"/><Relationship Id="R92dddfc6a70c4697" Type="http://schemas.openxmlformats.org/officeDocument/2006/relationships/slide" Target="slides/slide9.xml"/><Relationship Id="R952944f144864cf3" Type="http://schemas.openxmlformats.org/officeDocument/2006/relationships/tableStyles" Target="tableStyles.xml"/><Relationship Id="R95a1c2313eab4a8e" Type="http://schemas.openxmlformats.org/officeDocument/2006/relationships/slide" Target="slides/slide13.xml"/><Relationship Id="R972aeaa2fe6940b3" Type="http://schemas.openxmlformats.org/officeDocument/2006/relationships/slide" Target="slides/slide10.xml"/><Relationship Id="Ra3c61479890c4a8f" Type="http://schemas.openxmlformats.org/officeDocument/2006/relationships/slide" Target="slides/slide16.xml"/><Relationship Id="Ra7ac8553ffe14e7b" Type="http://schemas.openxmlformats.org/officeDocument/2006/relationships/slide" Target="slides/slide8.xml"/><Relationship Id="Rcf5e36348b6c4977" Type="http://schemas.openxmlformats.org/officeDocument/2006/relationships/slide" Target="slides/slide6.xml"/><Relationship Id="Rd978a23b9cf54e63" Type="http://schemas.openxmlformats.org/officeDocument/2006/relationships/slideMaster" Target="slideMasters/slideMaster1.xml"/><Relationship Id="Rdd85d0fff9bf4451" Type="http://schemas.openxmlformats.org/officeDocument/2006/relationships/slide" Target="slides/slide4.xml"/><Relationship Id="Rde2c25a539e24c55" Type="http://schemas.openxmlformats.org/officeDocument/2006/relationships/slide" Target="slides/slide7.xml"/><Relationship Id="Re69cb24c8224447a" Type="http://schemas.openxmlformats.org/officeDocument/2006/relationships/viewProps" Target="viewProps.xml"/><Relationship Id="Re7b81c1da2384287" Type="http://schemas.openxmlformats.org/officeDocument/2006/relationships/presProps" Target="presProps.xml"/><Relationship Id="Rea1bbc7a8bf040ce" Type="http://schemas.openxmlformats.org/officeDocument/2006/relationships/notesMaster" Target="notesMasters/notesMaster1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437b0016ead84246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f6c7e820d2a438b" Type="http://schemas.openxmlformats.org/officeDocument/2006/relationships/slide" Target="../slides/slide1.xml"/><Relationship Id="R6ed222ef43444bb5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40c62f383f5d42a8" Type="http://schemas.openxmlformats.org/officeDocument/2006/relationships/notesMaster" Target="../notesMasters/notesMaster1.xml"/><Relationship Id="Rab1dc484059647b1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75abbe6d7f184313" Type="http://schemas.openxmlformats.org/officeDocument/2006/relationships/slide" Target="../slides/slide3.xml"/><Relationship Id="Rd7f7468e13e642db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2ec83785432e485f" Type="http://schemas.openxmlformats.org/officeDocument/2006/relationships/slide" Target="../slides/slide4.xml"/><Relationship Id="Rc17905b9171e4f17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7b20486e37044a55" Type="http://schemas.openxmlformats.org/officeDocument/2006/relationships/notesMaster" Target="../notesMasters/notesMaster1.xml"/><Relationship Id="Rd8f8e6e23bfc4cdd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77ac3b7cb694ac2" Type="http://schemas.openxmlformats.org/officeDocument/2006/relationships/notesMaster" Target="../notesMasters/notesMaster1.xml"/><Relationship Id="R726fc5eafdab48f4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7b52a601e3ee43c0" Type="http://schemas.openxmlformats.org/officeDocument/2006/relationships/notesMaster" Target="../notesMasters/notesMaster1.xml"/><Relationship Id="Rea10d70af045449a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11369bcdb6424e8a" Type="http://schemas.openxmlformats.org/officeDocument/2006/relationships/slide" Target="../slides/slide8.xml"/><Relationship Id="Ra0eaaa7f742f47bf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343377722c347f0" Type="http://schemas.openxmlformats.org/officeDocument/2006/relationships/slide" Target="../slides/slide9.xml"/><Relationship Id="Ra11b0f3ca631413e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a5c975bc80114807" Type="http://schemas.openxmlformats.org/officeDocument/2006/relationships/slide" Target="../slides/slide10.xml"/><Relationship Id="Re93041ebf7374ce4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8d81265c44ee48f9" Type="http://schemas.openxmlformats.org/officeDocument/2006/relationships/slide" Target="../slides/slide11.xml"/><Relationship Id="R9eed3b264f444229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56cf8db4d2e340f3" Type="http://schemas.openxmlformats.org/officeDocument/2006/relationships/notesMaster" Target="../notesMasters/notesMaster1.xml"/><Relationship Id="R96b91c837ff34434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e60478128ddb4db2" Type="http://schemas.openxmlformats.org/officeDocument/2006/relationships/notesMaster" Target="../notesMasters/notesMaster1.xml"/><Relationship Id="Rfff0a78b2b6a4241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10594c5117cd431d" Type="http://schemas.openxmlformats.org/officeDocument/2006/relationships/notesMaster" Target="../notesMasters/notesMaster1.xml"/><Relationship Id="R94164419d8ee4e4f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11d7a300ad844777" Type="http://schemas.openxmlformats.org/officeDocument/2006/relationships/slide" Target="../slides/slide15.xml"/><Relationship Id="R9f2e906dcc364714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6b5183c9756d419b" Type="http://schemas.openxmlformats.org/officeDocument/2006/relationships/notesMaster" Target="../notesMasters/notesMaster1.xml"/><Relationship Id="Rc408ff47dfce4d98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12865c851184492f" Type="http://schemas.openxmlformats.org/officeDocument/2006/relationships/slide" Target="../slides/slide17.xml"/><Relationship Id="Rf8438a8c35634049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1cf22ecb6b2e4b10" Type="http://schemas.openxmlformats.org/officeDocument/2006/relationships/slide" Target="../slides/slide18.xml"/><Relationship Id="R545ef078bad64a0c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6edc0290cf6d49ef" Type="http://schemas.openxmlformats.org/officeDocument/2006/relationships/notesMaster" Target="../notesMasters/notesMaster1.xml"/><Relationship Id="R8e3ae44e20854fa3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32810d58ca034f24" Type="http://schemas.openxmlformats.org/officeDocument/2006/relationships/notesMaster" Target="../notesMasters/notesMaster1.xml"/><Relationship Id="R43b546345e8f4c65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7ab3f94b34924425" Type="http://schemas.openxmlformats.org/officeDocument/2006/relationships/slide" Target="../slides/slide21.xml"/><Relationship Id="Re3efe449a6044526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0a2f4e9ebfe7486e" Type="http://schemas.openxmlformats.org/officeDocument/2006/relationships/slide" Target="../slides/slide22.xml"/><Relationship Id="R1f97e1c844d94c4e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2056d9773a264147" Type="http://schemas.openxmlformats.org/officeDocument/2006/relationships/slide" Target="../slides/slide23.xml"/><Relationship Id="Rad52b4e6986a4eeb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00818013303542c4" Type="http://schemas.openxmlformats.org/officeDocument/2006/relationships/slide" Target="../slides/slide24.xml"/><Relationship Id="R62a3e9411f7f47de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6aaa5dc2d2834e5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cc91e7ee447b42a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82c868a3c4e84e07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15d46d691f154ed6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78a4e5cc62ea4cce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344427ffb297431b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ac5722aa453a4fbb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aa721c4a67f941e7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e84806ce8bc44b82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f9680898ce344b0e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ebbc67575ed04b65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359BAC0-932E-429C-8013-BAF9220E104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8A9A142-B215-45E9-843D-B4589EE8061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4EA22C2-BD32-4C55-B82E-B6A16DE6A0A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3B82BF2-310B-44BC-A7E0-AD2CF5EB97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F37BB8-B2EC-46A8-827F-3B1C0D0F73B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A9C42CA-663E-4BA5-BA00-9038B9AE26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679F961-8290-4611-AFBB-7F292B2FE0A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DBC8F4B-FA32-4CDD-99E6-869D41B376F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479FD85-6542-45DD-BB93-48E2847B90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4F92FEF-3B48-4859-B867-52FECD8D531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86097D3-21BA-42EA-95A3-DAFDABD96C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0B069F6-6A52-424A-BB3C-D176F89F75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5DFA437-1054-4996-A466-3A48E0C571A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8754310-E2F6-4C53-B233-10E0C89401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CD42493-DB65-46DC-BDBA-96EDE2F488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1686BD4-3546-4293-962A-92020A4B7C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21BAE48-9D2E-49D1-8948-1234201E1B9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B2748A2-41B1-4F1C-9C95-318A6B9D5BB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513AB14-F707-4D8B-8DD0-5E8269FBD25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7B26574-7BF0-41AE-AE16-79C7F6EF97A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0E2DF92-D187-4867-A7AF-E91D6B8C6F4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E42586A-F98F-456F-803A-2C1B26CB1B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9B819D7-B55F-40F1-BC4A-7AEF6D585F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5D91F16-190E-41D3-ACF9-AE672C030A9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88C5ACA-263F-4D76-86B2-0AE69DC9921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4A786D1-C75B-48CF-B0A3-870AF14A7D76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DEE72014-AF42-4646-81AD-5CB1F14DCE4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0233D70D-053A-43C1-94B3-0E8A0C54A4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AA4C8E9-8407-4932-947F-421DB2E870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4D44029-026C-4CD3-B4D6-F5F46DE411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104462ED-12DD-4E9A-A2DD-F375F1C1B91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C2384D4-2737-448B-8FBC-64DC65C6E8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B7AC6C1E-E692-464D-B16F-18750330961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B64BA66-3ABE-43B3-8C14-2800EB6BB3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E4CE093C-BE1E-4E7A-9DF4-99EA6410583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B10FE65-A872-4963-98E4-41FBCA48D11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9F8AC2A-904B-48A2-91F8-91D9E22D9B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8C5E75B-81B6-44F9-9285-0DEEAE0D00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8ADD37F-8C23-4E4E-BEB2-12F6624BD71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209AAE4-A500-469E-8D41-58BD8D267A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2440071-D2C2-40EF-98B9-B54253CF4D9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1C2B30D-A72A-4178-B0AD-0334C6C180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97E6DFD-ABFC-47FA-B0B8-53D29774B8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2F31D41-AE2C-40C3-BDC7-3A105245D63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6C1A8EA-6A30-4426-8511-AE4806D30C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6B5D75D-F8A6-42AA-A4C7-F13FC0783A9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6D4172B-7EFE-437D-B834-DEB9B6CD201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85FD606-E0B1-4C1B-B29B-5A90EEA0E2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34B066D-B6F0-4595-A150-D1F4009F7B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5AC8A99A-EC2C-4F6A-B072-F3A0ECEB48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36D7B3C-B408-45CC-8FCA-95E9DE188C3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D70F559-B779-4724-A9D7-F7EB64CDF0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8415FBC-A1C6-4852-91B0-B0FEC1B17F0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F7A86D77-E2A9-49B8-AE93-E7BB2126F3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DD0B721-21CB-4475-AD36-81D1495F81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AFC2AD1-34C2-4CCA-AF96-B270AF2BD1A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EE4D6B0-BD42-4AC8-851B-F1777020036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33895AD-8E18-4681-9FF1-B1EE352A56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c95934fb5ca4b51" Type="http://schemas.openxmlformats.org/officeDocument/2006/relationships/slideLayout" Target="../slideLayouts/slideLayout10.xml"/><Relationship Id="R1b7f42c1d2154611" Type="http://schemas.openxmlformats.org/officeDocument/2006/relationships/theme" Target="theme/theme2.xml"/><Relationship Id="R366786740fb746c4" Type="http://schemas.openxmlformats.org/officeDocument/2006/relationships/slideLayout" Target="../slideLayouts/slideLayout4.xml"/><Relationship Id="R3b6ee2ea93ed4ea7" Type="http://schemas.openxmlformats.org/officeDocument/2006/relationships/slideLayout" Target="../slideLayouts/slideLayout1.xml"/><Relationship Id="R3d6d62655cfa48da" Type="http://schemas.openxmlformats.org/officeDocument/2006/relationships/slideLayout" Target="../slideLayouts/slideLayout7.xml"/><Relationship Id="Rb0b61a819efc4892" Type="http://schemas.openxmlformats.org/officeDocument/2006/relationships/slideLayout" Target="../slideLayouts/slideLayout6.xml"/><Relationship Id="Rb4919f88810a4471" Type="http://schemas.openxmlformats.org/officeDocument/2006/relationships/slideLayout" Target="../slideLayouts/slideLayout3.xml"/><Relationship Id="Rc33929eac0544869" Type="http://schemas.openxmlformats.org/officeDocument/2006/relationships/slideLayout" Target="../slideLayouts/slideLayout2.xml"/><Relationship Id="Rc6f3cf16441d40f6" Type="http://schemas.openxmlformats.org/officeDocument/2006/relationships/slideLayout" Target="../slideLayouts/slideLayout8.xml"/><Relationship Id="Refd4a2f475e94737" Type="http://schemas.openxmlformats.org/officeDocument/2006/relationships/slideLayout" Target="../slideLayouts/slideLayout11.xml"/><Relationship Id="Rfbc8f937d7374eaa" Type="http://schemas.openxmlformats.org/officeDocument/2006/relationships/slideLayout" Target="../slideLayouts/slideLayout5.xml"/><Relationship Id="Rffa33ebb94f94c24" Type="http://schemas.openxmlformats.org/officeDocument/2006/relationships/slideLayout" Target="../slideLayouts/slideLayout9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62D2A87C-AFA7-4AE2-B52E-D29FAEA711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AF65D47-9D83-4F01-B0C1-E2814FF12D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6613ADB-A336-4F6A-B3C2-07B587DC3E7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973390E-E0BA-4927-BE81-2DFB7D9314F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5A2F05-CCC6-44EB-BFC4-8F070309BE65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6ee2ea93ed4ea7"/>
    <p:sldLayoutId xmlns:r="http://schemas.openxmlformats.org/officeDocument/2006/relationships" id="2147483650" r:id="Rc33929eac0544869"/>
    <p:sldLayoutId xmlns:r="http://schemas.openxmlformats.org/officeDocument/2006/relationships" id="2147483651" r:id="Rb4919f88810a4471"/>
    <p:sldLayoutId xmlns:r="http://schemas.openxmlformats.org/officeDocument/2006/relationships" id="2147483652" r:id="R366786740fb746c4"/>
    <p:sldLayoutId xmlns:r="http://schemas.openxmlformats.org/officeDocument/2006/relationships" id="2147483653" r:id="Rfbc8f937d7374eaa"/>
    <p:sldLayoutId xmlns:r="http://schemas.openxmlformats.org/officeDocument/2006/relationships" id="2147483654" r:id="Rb0b61a819efc4892"/>
    <p:sldLayoutId xmlns:r="http://schemas.openxmlformats.org/officeDocument/2006/relationships" id="2147483655" r:id="R3d6d62655cfa48da"/>
    <p:sldLayoutId xmlns:r="http://schemas.openxmlformats.org/officeDocument/2006/relationships" id="2147483656" r:id="Rc6f3cf16441d40f6"/>
    <p:sldLayoutId xmlns:r="http://schemas.openxmlformats.org/officeDocument/2006/relationships" id="2147483657" r:id="Rffa33ebb94f94c24"/>
    <p:sldLayoutId xmlns:r="http://schemas.openxmlformats.org/officeDocument/2006/relationships" id="2147483658" r:id="R0c95934fb5ca4b51"/>
    <p:sldLayoutId xmlns:r="http://schemas.openxmlformats.org/officeDocument/2006/relationships" id="2147483659" r:id="Refd4a2f475e94737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5402bdc88b75487e" Type="http://schemas.openxmlformats.org/officeDocument/2006/relationships/notesSlide" Target="../notesSlides/notesSlide1.xml"/><Relationship Id="R598455b7c5494730" Type="http://schemas.openxmlformats.org/officeDocument/2006/relationships/image" Target="../media/image.png"/><Relationship Id="Rb0a8615a2d4742b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5b0edfcb7b5b4cd6" Type="http://schemas.openxmlformats.org/officeDocument/2006/relationships/image" Target="../media/image2.png"/><Relationship Id="Rc6330377850645e3" Type="http://schemas.openxmlformats.org/officeDocument/2006/relationships/notesSlide" Target="../notesSlides/notesSlide2.xml"/><Relationship Id="Rcbad68fea5d64e9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0a1a4469873749ac" Type="http://schemas.openxmlformats.org/officeDocument/2006/relationships/notesSlide" Target="../notesSlides/notesSlide3.xml"/><Relationship Id="R2b2d81696dd34d89" Type="http://schemas.openxmlformats.org/officeDocument/2006/relationships/image" Target="../media/image3.png"/><Relationship Id="R359b741447ed4f9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441eaae7eac14352" Type="http://schemas.openxmlformats.org/officeDocument/2006/relationships/notesSlide" Target="../notesSlides/notesSlide4.xml"/><Relationship Id="R4e7bf7459401415f" Type="http://schemas.openxmlformats.org/officeDocument/2006/relationships/slideLayout" Target="../slideLayouts/slideLayout7.xml"/><Relationship Id="R6f61fb15251848b7" Type="http://schemas.openxmlformats.org/officeDocument/2006/relationships/image" Target="../media/image4.png"/><Relationship Id="Rab4cd4aac0cc4ab8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5d0708c671a4ecb" Type="http://schemas.openxmlformats.org/officeDocument/2006/relationships/notesSlide" Target="../notesSlides/notesSlide5.xml"/><Relationship Id="R83fe3b99b8e745ed" Type="http://schemas.openxmlformats.org/officeDocument/2006/relationships/slideLayout" Target="../slideLayouts/slideLayout7.xml"/><Relationship Id="Rdd96fbd1b01040ea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8b8d32ed455445a0" Type="http://schemas.openxmlformats.org/officeDocument/2006/relationships/image" Target="../media/image7.png"/><Relationship Id="Rd2b2b07943194275" Type="http://schemas.openxmlformats.org/officeDocument/2006/relationships/notesSlide" Target="../notesSlides/notesSlide6.xml"/><Relationship Id="Rf17e164533af4e8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2fc8c54ddb34a25" Type="http://schemas.openxmlformats.org/officeDocument/2006/relationships/slideLayout" Target="../slideLayouts/slideLayout7.xml"/><Relationship Id="R64ee0a87396941cd" Type="http://schemas.openxmlformats.org/officeDocument/2006/relationships/notesSlide" Target="../notesSlides/notesSlide7.xml"/><Relationship Id="R7f573d0c68f1473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f5ae3c34d384fca" Type="http://schemas.openxmlformats.org/officeDocument/2006/relationships/notesSlide" Target="../notesSlides/notesSlide8.xml"/><Relationship Id="R963e640367644eed" Type="http://schemas.openxmlformats.org/officeDocument/2006/relationships/image" Target="../media/image9.png"/><Relationship Id="Rae0ccb6b8d76485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34280a82e624248" Type="http://schemas.openxmlformats.org/officeDocument/2006/relationships/slideLayout" Target="../slideLayouts/slideLayout7.xml"/><Relationship Id="R7ac34d3b531a4763" Type="http://schemas.openxmlformats.org/officeDocument/2006/relationships/notesSlide" Target="../notesSlides/notesSlide9.xml"/><Relationship Id="R9819509c435242b0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60106f3b1ee6466a" Type="http://schemas.openxmlformats.org/officeDocument/2006/relationships/slideLayout" Target="../slideLayouts/slideLayout7.xml"/><Relationship Id="R66e07e0b8d0c4bd3" Type="http://schemas.openxmlformats.org/officeDocument/2006/relationships/notesSlide" Target="../notesSlides/notesSlide10.xml"/><Relationship Id="R90b36ecb0e3b41c2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820de6eaa08640ac" Type="http://schemas.openxmlformats.org/officeDocument/2006/relationships/image" Target="../media/image12.png"/><Relationship Id="R829d6d5057f74543" Type="http://schemas.openxmlformats.org/officeDocument/2006/relationships/slideLayout" Target="../slideLayouts/slideLayout7.xml"/><Relationship Id="Rb59a8662d9ce49d9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7de9f255b60c4999" Type="http://schemas.openxmlformats.org/officeDocument/2006/relationships/notesSlide" Target="../notesSlides/notesSlide12.xml"/><Relationship Id="R95daca23a13a422b" Type="http://schemas.openxmlformats.org/officeDocument/2006/relationships/slideLayout" Target="../slideLayouts/slideLayout7.xml"/><Relationship Id="Ra541cf60f2504309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e1f6c5240be4bd8" Type="http://schemas.openxmlformats.org/officeDocument/2006/relationships/image" Target="../media/image14.png"/><Relationship Id="R1cf35268c9b740a7" Type="http://schemas.openxmlformats.org/officeDocument/2006/relationships/notesSlide" Target="../notesSlides/notesSlide13.xml"/><Relationship Id="Rba9cef274eef449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e4c83f542014950" Type="http://schemas.openxmlformats.org/officeDocument/2006/relationships/image" Target="../media/image15.png"/><Relationship Id="R640636b7b50a4801" Type="http://schemas.openxmlformats.org/officeDocument/2006/relationships/notesSlide" Target="../notesSlides/notesSlide14.xml"/><Relationship Id="R90e575d7fabd4c8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17745b0d8ef34ab4" Type="http://schemas.openxmlformats.org/officeDocument/2006/relationships/notesSlide" Target="../notesSlides/notesSlide15.xml"/><Relationship Id="R9e0f0699bd124ffa" Type="http://schemas.openxmlformats.org/officeDocument/2006/relationships/slideLayout" Target="../slideLayouts/slideLayout7.xml"/><Relationship Id="Rc6353efad7754748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7abf6e3362a34c4a" Type="http://schemas.openxmlformats.org/officeDocument/2006/relationships/slideLayout" Target="../slideLayouts/slideLayout7.xml"/><Relationship Id="R7f860a4324d24c29" Type="http://schemas.openxmlformats.org/officeDocument/2006/relationships/notesSlide" Target="../notesSlides/notesSlide16.xml"/><Relationship Id="Rb1154288333f4e19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97fb7d0693814cc4" Type="http://schemas.openxmlformats.org/officeDocument/2006/relationships/notesSlide" Target="../notesSlides/notesSlide17.xml"/><Relationship Id="R9d1596aa64d44e57" Type="http://schemas.openxmlformats.org/officeDocument/2006/relationships/slideLayout" Target="../slideLayouts/slideLayout7.xml"/><Relationship Id="Rdfc408c5c88b4257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3da343842ffc494f" Type="http://schemas.openxmlformats.org/officeDocument/2006/relationships/notesSlide" Target="../notesSlides/notesSlide18.xml"/><Relationship Id="R410deb88e1614acb" Type="http://schemas.openxmlformats.org/officeDocument/2006/relationships/slideLayout" Target="../slideLayouts/slideLayout7.xml"/><Relationship Id="R9b7497e9f64b4c23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4d6df841c27f44cf" Type="http://schemas.openxmlformats.org/officeDocument/2006/relationships/notesSlide" Target="../notesSlides/notesSlide19.xml"/><Relationship Id="Rc49cb1d6ffac45c1" Type="http://schemas.openxmlformats.org/officeDocument/2006/relationships/image" Target="../media/image20.png"/><Relationship Id="Rcb24f5d74bb9496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31c7bb3d82824883" Type="http://schemas.openxmlformats.org/officeDocument/2006/relationships/image" Target="../media/image21.png"/><Relationship Id="R5b36460065f4475f" Type="http://schemas.openxmlformats.org/officeDocument/2006/relationships/slideLayout" Target="../slideLayouts/slideLayout7.xml"/><Relationship Id="Rafea4b57fcc34c26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34d9dfbc2b14cd9" Type="http://schemas.openxmlformats.org/officeDocument/2006/relationships/notesSlide" Target="../notesSlides/notesSlide21.xml"/><Relationship Id="R6d6d20a0e4a94689" Type="http://schemas.openxmlformats.org/officeDocument/2006/relationships/slideLayout" Target="../slideLayouts/slideLayout7.xml"/><Relationship Id="Rff4e7e13b2ad46e2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3254fa56453f4098" Type="http://schemas.openxmlformats.org/officeDocument/2006/relationships/notesSlide" Target="../notesSlides/notesSlide22.xml"/><Relationship Id="R78601ceacd484b75" Type="http://schemas.openxmlformats.org/officeDocument/2006/relationships/slideLayout" Target="../slideLayouts/slideLayout7.xml"/><Relationship Id="Ra077466dfdc64512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8e51c608f1fe46bd" Type="http://schemas.openxmlformats.org/officeDocument/2006/relationships/slideLayout" Target="../slideLayouts/slideLayout1.xml"/><Relationship Id="R941a4baef687414f" Type="http://schemas.openxmlformats.org/officeDocument/2006/relationships/notesSlide" Target="../notesSlides/notesSlide23.xml"/><Relationship Id="Rbe6369002bf24fb8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1ea477789ce347d3" Type="http://schemas.openxmlformats.org/officeDocument/2006/relationships/slideLayout" Target="../slideLayouts/slideLayout1.xml"/><Relationship Id="Rfb9e7ea7127744ed" Type="http://schemas.openxmlformats.org/officeDocument/2006/relationships/notesSlide" Target="../notesSlides/notesSlide24.xml"/><Relationship Id="Rfc1e87830d3f4fb3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Angle facts and parallel lines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L025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missing angles and justify each step using named angle facts and marked parallel lines.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9C6E31E-649D-4D24-BD83-7F1A08A1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C5474DC-D052-4ABF-8E27-D20810D9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034335A-908F-4475-85A7-6D97A00F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89E9B4-DD7C-4F47-93FF-A5665256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10E2F1-AA84-44B2-AAE2-BE51516C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934EEE1-934A-49F4-9CAA-6C5109B6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35D677F-E0CB-49C7-B647-776470A1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180−65.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CAE7492-A4BF-4FB7-B0C9-CD5795A1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360−120−90.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8288541-70E6-4719-BD1D-A310C2A1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2x+40=180.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4040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cd4aac0cc4ab8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adjacent angles on a straight line are 42° and x°, so x=138°. Now use 73° and y°.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angles at a point are 90°, 140° and x°, so x=130°. Now use 80°, 125° and y°.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one angle at intersecting lines is 62°; its opposite is 62°. Now one is 117°. Find its opposite and an adjacent angle.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alternate angles on parallel lines are equal, so 54° matches 54°. Now an alternate pair is (3x+10)° and 70°. Find x.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AD1EF4D-7407-4207-AD9A-8D845F25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FD52C0B-B60D-4A64-9DD4-0C8D8119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F66281F-A4F2-4A5D-AB14-46102FA0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8B1C3F1-3B50-4BD9-8831-ACB1F2EF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37A2D4FD-F4B2-4136-815D-4D191B56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EEB6B15-690B-4245-AB7E-909A63027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3086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co-interior pair on parallel lines includes 65°. Other angle? A 65°, B 115°, C 295°.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a given angle of 48° on parallel lines, find a corresponding, alternate and co-interior partner.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co-interior pair on parallel lines is (2x+20)° and (x+10)°. Find x and both angles.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straight parallel rails meet a transversal. One acute angle is 64°. Find an obtuse angle at either crossing and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116°.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sees two lines that look parallel and copies an alternate angle. Explain why this may fail.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why vertically opposite angles are equal using a shared adjacent angle a°.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9C6E31E-649D-4D24-BD83-7F1A08A1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C5474DC-D052-4ABF-8E27-D20810D9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034335A-908F-4475-85A7-6D97A00F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89E9B4-DD7C-4F47-93FF-A5665256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10E2F1-AA84-44B2-AAE2-BE51516C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934EEE1-934A-49F4-9CAA-6C5109B6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35D677F-E0CB-49C7-B647-776470A1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Supplement of 72°, in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CAE7492-A4BF-4FB7-B0C9-CD5795A1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Full turn minus 95°, in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8288541-70E6-4719-BD1D-A310C2A1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Opposite angle to 113°, in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4040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9C6E31E-649D-4D24-BD83-7F1A08A1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C5474DC-D052-4ABF-8E27-D20810D9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034335A-908F-4475-85A7-6D97A00F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89E9B4-DD7C-4F47-93FF-A5665256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10E2F1-AA84-44B2-AAE2-BE51516C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934EEE1-934A-49F4-9CAA-6C5109B6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35D677F-E0CB-49C7-B647-776470A1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Alternate to 47° on parallels,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CAE7492-A4BF-4FB7-B0C9-CD5795A1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Co-interior partner of 124°,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8288541-70E6-4719-BD1D-A310C2A1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3x+15=180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4040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straight-line pair is 86° and x°. Find x with a reason.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Alternate angles on marked parallel lines are (4x−5)° and 63°. Find x, showing the equation.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70F7CE-3D90-4CF0-8502-12129727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A6FDF81-8F1A-4220-8D7A-0F493DA6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587661B-E4EE-4FB5-813D-889234FC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E445C4-028E-4827-AC5B-35A0DCB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EABF18-DF8A-4CEA-A3D1-DA4D7A8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11C6EE2-1562-46D6-AB71-D3B202BD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L026: Triangles and polygons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40CA9C-9C80-450F-9318-5BDA0980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C6A93E6-FF69-49D1-8EFB-FB098B94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74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C7847-6163-4691-9958-F5C2DBD5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C980A2-8B8A-4083-B5A5-2AA2BEA5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6B17F-FD72-4FE3-97C4-375A7002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parallel lines have co-interior angles 3x+10 and 2x+20. Find x.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52A39-013E-4FA0-8714-77C2A56D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36F22-5B4D-44D4-B637-0B0BCC14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L025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6651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8CD449-A3E4-4C6F-A7C4-C160F761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A7A039-185F-452D-B217-8FAD3DD4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C7D44-3230-4A4B-919B-6D0758CC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student says alternate angles always add to 180°. Correct the claim.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8104C-701C-42F3-BBC4-DA7DB4AB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659D4-F48E-44AB-A5BC-5189C54B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L025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25081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Angle facts and parallel lines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Calculate missing angles and justify each step using named angle facts and marked parallel lines.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parallel lines have co-interior angles 3x+10 and 2x+20. Find 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student says alternate angles always add to 180°. Correct the claim.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2026-09-29T11:20:40.1090000Z</dcterms:created>
  <dcterms:modified xsi:type="dcterms:W3CDTF">2026-09-29T11:20:40.1090000Z</dcterms:modified>
</coreProperties>
</file>