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787c1db20f994c9f" Type="http://schemas.openxmlformats.org/officeDocument/2006/relationships/extended-properties" Target="docProps/app.xml"/><Relationship Id="R7a1e91d82bc2416f" Type="http://schemas.openxmlformats.org/package/2006/relationships/metadata/core-properties" Target="docProps/core.xml"/><Relationship Id="R94b24a18b2b7485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ce2f99bc874184"/>
  </p:sldMasterIdLst>
  <p:notesMasterIdLst>
    <p:notesMasterId xmlns:r="http://schemas.openxmlformats.org/officeDocument/2006/relationships" r:id="Rde4bb51a69504ac3"/>
  </p:notesMasterIdLst>
  <p:sldIdLst>
    <p:sldId xmlns:r="http://schemas.openxmlformats.org/officeDocument/2006/relationships" id="256" r:id="Rccbb25f6b18f49da"/>
    <p:sldId xmlns:r="http://schemas.openxmlformats.org/officeDocument/2006/relationships" id="257" r:id="R0fa49bde1a484d97"/>
    <p:sldId xmlns:r="http://schemas.openxmlformats.org/officeDocument/2006/relationships" id="258" r:id="R94cd3a0aa6564d45"/>
    <p:sldId xmlns:r="http://schemas.openxmlformats.org/officeDocument/2006/relationships" id="259" r:id="R48199d9684124ff2"/>
    <p:sldId xmlns:r="http://schemas.openxmlformats.org/officeDocument/2006/relationships" id="260" r:id="Ra683cd924caa4198"/>
    <p:sldId xmlns:r="http://schemas.openxmlformats.org/officeDocument/2006/relationships" id="261" r:id="R55ea5760d6564497"/>
    <p:sldId xmlns:r="http://schemas.openxmlformats.org/officeDocument/2006/relationships" id="262" r:id="R05b92836b1e24170"/>
    <p:sldId xmlns:r="http://schemas.openxmlformats.org/officeDocument/2006/relationships" id="263" r:id="Rade5a5abfee84505"/>
    <p:sldId xmlns:r="http://schemas.openxmlformats.org/officeDocument/2006/relationships" id="264" r:id="R654e8341d3964987"/>
    <p:sldId xmlns:r="http://schemas.openxmlformats.org/officeDocument/2006/relationships" id="265" r:id="R2433b7d8facd4516"/>
    <p:sldId xmlns:r="http://schemas.openxmlformats.org/officeDocument/2006/relationships" id="266" r:id="Rb7f4e95cf5ee4e1b"/>
    <p:sldId xmlns:r="http://schemas.openxmlformats.org/officeDocument/2006/relationships" id="267" r:id="Ra4f264e51bd649a4"/>
    <p:sldId xmlns:r="http://schemas.openxmlformats.org/officeDocument/2006/relationships" id="268" r:id="R835a4cf5995d489f"/>
    <p:sldId xmlns:r="http://schemas.openxmlformats.org/officeDocument/2006/relationships" id="269" r:id="Redf9e77d7b7e4284"/>
    <p:sldId xmlns:r="http://schemas.openxmlformats.org/officeDocument/2006/relationships" id="270" r:id="Ra69bfc4188cf4a9f"/>
    <p:sldId xmlns:r="http://schemas.openxmlformats.org/officeDocument/2006/relationships" id="271" r:id="R845253d926094a59"/>
    <p:sldId xmlns:r="http://schemas.openxmlformats.org/officeDocument/2006/relationships" id="272" r:id="Rfb56cac8c8224440"/>
    <p:sldId xmlns:r="http://schemas.openxmlformats.org/officeDocument/2006/relationships" id="273" r:id="R895be56c6d3d430d"/>
    <p:sldId xmlns:r="http://schemas.openxmlformats.org/officeDocument/2006/relationships" id="274" r:id="R6c0e8380086547ac"/>
    <p:sldId xmlns:r="http://schemas.openxmlformats.org/officeDocument/2006/relationships" id="275" r:id="R5eb8d88632de40f5"/>
    <p:sldId xmlns:r="http://schemas.openxmlformats.org/officeDocument/2006/relationships" id="276" r:id="R1e2afbc4b49c4002"/>
    <p:sldId xmlns:r="http://schemas.openxmlformats.org/officeDocument/2006/relationships" id="277" r:id="Rf39a0e05507a46f1"/>
    <p:sldId xmlns:r="http://schemas.openxmlformats.org/officeDocument/2006/relationships" id="278" r:id="R5f5b0d3e27de4403"/>
    <p:sldId xmlns:r="http://schemas.openxmlformats.org/officeDocument/2006/relationships" id="279" r:id="R7ebc26ee9a2e4476"/>
    <p:sldId xmlns:ns0="http://schemas.openxmlformats.org/officeDocument/2006/relationships" id="280" ns0:id="rId31"/>
    <p:sldId xmlns:ns0="http://schemas.openxmlformats.org/officeDocument/2006/relationships" id="281" ns0:id="rId32"/>
    <p:sldId xmlns:ns0="http://schemas.openxmlformats.org/officeDocument/2006/relationships" id="282" ns0:id="rId33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5b92836b1e24170" Type="http://schemas.openxmlformats.org/officeDocument/2006/relationships/slide" Target="slides/slide7.xml"/><Relationship Id="R0fa49bde1a484d97" Type="http://schemas.openxmlformats.org/officeDocument/2006/relationships/slide" Target="slides/slide2.xml"/><Relationship Id="R1e2afbc4b49c4002" Type="http://schemas.openxmlformats.org/officeDocument/2006/relationships/slide" Target="slides/slide21.xml"/><Relationship Id="R2433b7d8facd4516" Type="http://schemas.openxmlformats.org/officeDocument/2006/relationships/slide" Target="slides/slide10.xml"/><Relationship Id="R3e67f9b130344b05" Type="http://schemas.openxmlformats.org/officeDocument/2006/relationships/presProps" Target="presProps.xml"/><Relationship Id="R41493be52950488b" Type="http://schemas.openxmlformats.org/officeDocument/2006/relationships/tableStyles" Target="tableStyles.xml"/><Relationship Id="R48199d9684124ff2" Type="http://schemas.openxmlformats.org/officeDocument/2006/relationships/slide" Target="slides/slide4.xml"/><Relationship Id="R55ea5760d6564497" Type="http://schemas.openxmlformats.org/officeDocument/2006/relationships/slide" Target="slides/slide6.xml"/><Relationship Id="R5eb8d88632de40f5" Type="http://schemas.openxmlformats.org/officeDocument/2006/relationships/slide" Target="slides/slide20.xml"/><Relationship Id="R5f5b0d3e27de4403" Type="http://schemas.openxmlformats.org/officeDocument/2006/relationships/slide" Target="slides/slide23.xml"/><Relationship Id="R654e8341d3964987" Type="http://schemas.openxmlformats.org/officeDocument/2006/relationships/slide" Target="slides/slide9.xml"/><Relationship Id="R67e79fa223f14a46" Type="http://schemas.openxmlformats.org/officeDocument/2006/relationships/viewProps" Target="viewProps.xml"/><Relationship Id="R6c0e8380086547ac" Type="http://schemas.openxmlformats.org/officeDocument/2006/relationships/slide" Target="slides/slide19.xml"/><Relationship Id="R7ebc26ee9a2e4476" Type="http://schemas.openxmlformats.org/officeDocument/2006/relationships/slide" Target="slides/slide24.xml"/><Relationship Id="R82bfc882721043fb" Type="http://schemas.openxmlformats.org/officeDocument/2006/relationships/theme" Target="theme/theme1.xml"/><Relationship Id="R835a4cf5995d489f" Type="http://schemas.openxmlformats.org/officeDocument/2006/relationships/slide" Target="slides/slide13.xml"/><Relationship Id="R845253d926094a59" Type="http://schemas.openxmlformats.org/officeDocument/2006/relationships/slide" Target="slides/slide16.xml"/><Relationship Id="R895be56c6d3d430d" Type="http://schemas.openxmlformats.org/officeDocument/2006/relationships/slide" Target="slides/slide18.xml"/><Relationship Id="R94cd3a0aa6564d45" Type="http://schemas.openxmlformats.org/officeDocument/2006/relationships/slide" Target="slides/slide3.xml"/><Relationship Id="Ra4f264e51bd649a4" Type="http://schemas.openxmlformats.org/officeDocument/2006/relationships/slide" Target="slides/slide12.xml"/><Relationship Id="Ra683cd924caa4198" Type="http://schemas.openxmlformats.org/officeDocument/2006/relationships/slide" Target="slides/slide5.xml"/><Relationship Id="Ra69bfc4188cf4a9f" Type="http://schemas.openxmlformats.org/officeDocument/2006/relationships/slide" Target="slides/slide15.xml"/><Relationship Id="Rade5a5abfee84505" Type="http://schemas.openxmlformats.org/officeDocument/2006/relationships/slide" Target="slides/slide8.xml"/><Relationship Id="Rb0ce2f99bc874184" Type="http://schemas.openxmlformats.org/officeDocument/2006/relationships/slideMaster" Target="slideMasters/slideMaster1.xml"/><Relationship Id="Rb7f4e95cf5ee4e1b" Type="http://schemas.openxmlformats.org/officeDocument/2006/relationships/slide" Target="slides/slide11.xml"/><Relationship Id="Rccbb25f6b18f49da" Type="http://schemas.openxmlformats.org/officeDocument/2006/relationships/slide" Target="slides/slide1.xml"/><Relationship Id="Rde4bb51a69504ac3" Type="http://schemas.openxmlformats.org/officeDocument/2006/relationships/notesMaster" Target="notesMasters/notesMaster1.xml"/><Relationship Id="Redf9e77d7b7e4284" Type="http://schemas.openxmlformats.org/officeDocument/2006/relationships/slide" Target="slides/slide14.xml"/><Relationship Id="Rf39a0e05507a46f1" Type="http://schemas.openxmlformats.org/officeDocument/2006/relationships/slide" Target="slides/slide22.xml"/><Relationship Id="Rfb56cac8c8224440" Type="http://schemas.openxmlformats.org/officeDocument/2006/relationships/slide" Target="slides/slide17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56cdf06dd3134f44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0b7dcac262434f8f" Type="http://schemas.openxmlformats.org/officeDocument/2006/relationships/notesMaster" Target="../notesMasters/notesMaster1.xml"/><Relationship Id="R85ff56a27bfa4bc6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9d56654ce2e64552" Type="http://schemas.openxmlformats.org/officeDocument/2006/relationships/notesMaster" Target="../notesMasters/notesMaster1.xml"/><Relationship Id="Ra8db9bbf87024391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09d03da21a7047d8" Type="http://schemas.openxmlformats.org/officeDocument/2006/relationships/slide" Target="../slides/slide3.xml"/><Relationship Id="R375c198a320646c5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f0397408ccf144ed" Type="http://schemas.openxmlformats.org/officeDocument/2006/relationships/notesMaster" Target="../notesMasters/notesMaster1.xml"/><Relationship Id="Rfc95e10f596d4b7a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4a11c97206e14949" Type="http://schemas.openxmlformats.org/officeDocument/2006/relationships/notesMaster" Target="../notesMasters/notesMaster1.xml"/><Relationship Id="R7849577b48ab40a9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9b45a1b5dabb498d" Type="http://schemas.openxmlformats.org/officeDocument/2006/relationships/slide" Target="../slides/slide6.xml"/><Relationship Id="Rdbf2272a3eed4905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8d6982db83a0427a" Type="http://schemas.openxmlformats.org/officeDocument/2006/relationships/notesMaster" Target="../notesMasters/notesMaster1.xml"/><Relationship Id="Rc31978ffa3ac42f6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ecafc43e022a4587" Type="http://schemas.openxmlformats.org/officeDocument/2006/relationships/slide" Target="../slides/slide8.xml"/><Relationship Id="Rf7d8439683744929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3424bc63c369420e" Type="http://schemas.openxmlformats.org/officeDocument/2006/relationships/slide" Target="../slides/slide9.xml"/><Relationship Id="Rc5acdeb92fef4057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55e09d7bf57d4bb7" Type="http://schemas.openxmlformats.org/officeDocument/2006/relationships/slide" Target="../slides/slide10.xml"/><Relationship Id="R7895b62c7b7c467c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4482a0228c184d03" Type="http://schemas.openxmlformats.org/officeDocument/2006/relationships/slide" Target="../slides/slide11.xml"/><Relationship Id="Rbdd48dfd36d840dd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1663c12387904098" Type="http://schemas.openxmlformats.org/officeDocument/2006/relationships/notesMaster" Target="../notesMasters/notesMaster1.xml"/><Relationship Id="R4bc41918eeda4509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add75dfe63fb4bf3" Type="http://schemas.openxmlformats.org/officeDocument/2006/relationships/notesMaster" Target="../notesMasters/notesMaster1.xml"/><Relationship Id="Re88bf2add20241b4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01bbaa48279c4817" Type="http://schemas.openxmlformats.org/officeDocument/2006/relationships/notesMaster" Target="../notesMasters/notesMaster1.xml"/><Relationship Id="Rf37eff1047984481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55c3eaf327f04c10" Type="http://schemas.openxmlformats.org/officeDocument/2006/relationships/slide" Target="../slides/slide15.xml"/><Relationship Id="Rdf5ccaefd6d04d69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55941be471b443d8" Type="http://schemas.openxmlformats.org/officeDocument/2006/relationships/slide" Target="../slides/slide16.xml"/><Relationship Id="R8eff45a4c309437c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bec894a9de134f1b" Type="http://schemas.openxmlformats.org/officeDocument/2006/relationships/slide" Target="../slides/slide17.xml"/><Relationship Id="Rcdc49cd77c7f4a6f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23d82daa67a54be0" Type="http://schemas.openxmlformats.org/officeDocument/2006/relationships/slide" Target="../slides/slide18.xml"/><Relationship Id="R9abb0e5da07a4513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785b2b0eacb540d3" Type="http://schemas.openxmlformats.org/officeDocument/2006/relationships/slide" Target="../slides/slide19.xml"/><Relationship Id="R9a9f952d70f94abd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598d1ed2e33a4c98" Type="http://schemas.openxmlformats.org/officeDocument/2006/relationships/notesMaster" Target="../notesMasters/notesMaster1.xml"/><Relationship Id="Rd80a0cd0421a4cc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514790fca55a42af" Type="http://schemas.openxmlformats.org/officeDocument/2006/relationships/notesMaster" Target="../notesMasters/notesMaster1.xml"/><Relationship Id="Rc9424993eedd42f4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20e8df1997564d56" Type="http://schemas.openxmlformats.org/officeDocument/2006/relationships/slide" Target="../slides/slide22.xml"/><Relationship Id="Rf6c069ec6cf74288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68be9e2699054c38" Type="http://schemas.openxmlformats.org/officeDocument/2006/relationships/slide" Target="../slides/slide23.xml"/><Relationship Id="Ra4500124c6944ed5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2502fb31a0f24caa" Type="http://schemas.openxmlformats.org/officeDocument/2006/relationships/notesMaster" Target="../notesMasters/notesMaster1.xml"/><Relationship Id="Rdde3ecc54872462b" Type="http://schemas.openxmlformats.org/officeDocument/2006/relationships/slide" Target="../slides/slide24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395a3cfb30024912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bef73b0187ae4487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aa9e50f73afd41c2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0b835d3304a64209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1734717fff3c486b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45ed766b44f9484d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dd7bee5bb6c14f26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eb35d7b5a86947f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9b29ad4ed36c40a2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1206744a9fc349e8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4e329ee99f7643a4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9DDEB84-766E-473F-9196-19BA868FF0A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10F6BF72-0AD8-4694-A9D6-96A2DBF593C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4E03371-FDB9-4D68-B45A-E59E178C5E0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E705F87-91CF-4ECD-90E0-DA9A80C411C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110FEEC-5D0F-428E-9888-AFB2B0F61B3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1271654-5AA8-4D5A-AD70-6BAE962ECE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866EB79-6B7B-4C0D-8EF4-8AB4F36D046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91620A3-1AE7-4CBC-A45D-14233F6D2E8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ACBD37-DC6D-46C6-A3CE-6B15FC6E9EC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65D8491-8DDF-463A-B1EF-C47D15B7A51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5F11457-0912-4C57-B684-994C63E390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C0C1D5D-D8F3-4DB2-8758-27C418895BB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91EA3B9-2B05-45C0-990A-90ED0E8A728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0F3613B-957C-4BC4-B17B-6A2822FA019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D7FBBF1-57EA-4A07-919D-66E8A8F6AC7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F081CF6-4D52-40CB-89FE-496A43A394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C384800-4E5C-4470-93B1-0E1F6DB034D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CB4072FF-702A-47F2-AE58-24BCC8E0579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BAE2B05-52D8-4A50-A79C-E78FCA9453D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96E94FB-4D0F-45D3-8AFC-A4975F044BA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73B745B-4F98-46F3-9323-7CB5C2A089A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7E2CF94-C21F-40EA-893A-9243154CC5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CA86B29-6CAC-4EF1-B9A3-1E53CDED8C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17F86F2A-522F-4878-9817-35944C6BDCA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6C062BA8-B545-431E-A46E-A48588E78A75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4F3A4715-CBE1-4926-B67A-570541F59415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0A020A98-AFDC-4258-AE01-B50B0A97CC1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1B948FD1-BA54-493F-B63A-3502BF0264E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F82DB154-23BD-4AE6-8EA1-08AE02CA4A0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4478666-C4DB-4024-A1B1-2C90F07EA8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06D94DE2-4AC7-4015-BBD3-4CE3558B999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ADEA72AC-A8B5-49AA-8281-456B2979CEA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DE518629-4577-4B8C-A47A-1A4665A80BE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666FC1A-9822-4655-8D34-CCC88245046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CBEC5626-9EA9-4F32-9A59-28AC2805190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49F6ABB6-2CBD-4902-8C29-B43B70861A0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7FCE99C-F82F-4134-8309-76D1BAA417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57ECF71-FAD4-4764-8C16-174F3621BE9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EA0FE05F-B3FF-43EE-96E5-0BFD400823C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1A4BB31-13CC-4DCE-9BD4-6DA75A375EF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BD376CF2-515F-43DE-B06A-C545EFE461D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0CCF5F3-9146-41CC-BF76-BF8BD3F40FC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38FA64E-F310-425C-9F84-512D33990E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BCAAB20E-DB35-4595-8D3C-A2645148B325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65E8609B-3395-4732-882B-D5E98EAD111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ABA8C80E-322D-4F51-A3D1-00062EDB7CF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A80BB00A-70D7-466B-83DB-C9E6D180A13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84528ABC-EBD1-4EF1-877B-71DC3D8F3E0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B0E50DB-8E74-4F50-AB21-3482E9577A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0A4D3184-67D2-4A9B-9F5B-66AA92A9E3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00EA7CE-08EE-43E9-BDB6-3574C4E7FEE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09DB62B-349A-4FE9-9B67-0DD03BCB319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A8AB739-747C-4783-B874-40CE3B5D383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34F989C9-8725-4FFD-872B-BDE12E9006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902CB7AA-9F72-4F72-AAD2-2627B4CAB5F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3DE4379-C6DA-4C8C-9B5D-444AB4ACDDD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BC24EFE-45F9-40E2-B2F3-853CC38EC24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BD53349-629B-410A-9857-7F4DE958DD1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2ff530255e145c6" Type="http://schemas.openxmlformats.org/officeDocument/2006/relationships/theme" Target="theme/theme2.xml"/><Relationship Id="R12dfb7d5b8c74705" Type="http://schemas.openxmlformats.org/officeDocument/2006/relationships/slideLayout" Target="../slideLayouts/slideLayout9.xml"/><Relationship Id="R30e64ffe7fa34e98" Type="http://schemas.openxmlformats.org/officeDocument/2006/relationships/slideLayout" Target="../slideLayouts/slideLayout4.xml"/><Relationship Id="R5113f64db10a41b9" Type="http://schemas.openxmlformats.org/officeDocument/2006/relationships/slideLayout" Target="../slideLayouts/slideLayout11.xml"/><Relationship Id="R84100faca57544e7" Type="http://schemas.openxmlformats.org/officeDocument/2006/relationships/slideLayout" Target="../slideLayouts/slideLayout5.xml"/><Relationship Id="R8470145503bb4847" Type="http://schemas.openxmlformats.org/officeDocument/2006/relationships/slideLayout" Target="../slideLayouts/slideLayout8.xml"/><Relationship Id="R8e0967f9ffd045b4" Type="http://schemas.openxmlformats.org/officeDocument/2006/relationships/slideLayout" Target="../slideLayouts/slideLayout10.xml"/><Relationship Id="R960d2e1ba9764fb4" Type="http://schemas.openxmlformats.org/officeDocument/2006/relationships/slideLayout" Target="../slideLayouts/slideLayout6.xml"/><Relationship Id="Raa10cea53e9b4203" Type="http://schemas.openxmlformats.org/officeDocument/2006/relationships/slideLayout" Target="../slideLayouts/slideLayout2.xml"/><Relationship Id="Rc4a29b0133d54d9a" Type="http://schemas.openxmlformats.org/officeDocument/2006/relationships/slideLayout" Target="../slideLayouts/slideLayout7.xml"/><Relationship Id="Rcd0b4e043a78464b" Type="http://schemas.openxmlformats.org/officeDocument/2006/relationships/slideLayout" Target="../slideLayouts/slideLayout3.xml"/><Relationship Id="Rd130ad16e37c4fa2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264DDC18-F84E-4484-AD2C-6DFFC1E9FF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E48D36C5-2CB2-44B7-9205-0E9A8EAACAE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FD76D44-6365-46D1-B797-440E7BA1D9FC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56DFCF3-9C90-4F11-ADA5-00B05A48F6A8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82BC115-B3C4-4562-833A-1C6EDE65C655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30ad16e37c4fa2"/>
    <p:sldLayoutId xmlns:r="http://schemas.openxmlformats.org/officeDocument/2006/relationships" id="2147483650" r:id="Raa10cea53e9b4203"/>
    <p:sldLayoutId xmlns:r="http://schemas.openxmlformats.org/officeDocument/2006/relationships" id="2147483651" r:id="Rcd0b4e043a78464b"/>
    <p:sldLayoutId xmlns:r="http://schemas.openxmlformats.org/officeDocument/2006/relationships" id="2147483652" r:id="R30e64ffe7fa34e98"/>
    <p:sldLayoutId xmlns:r="http://schemas.openxmlformats.org/officeDocument/2006/relationships" id="2147483653" r:id="R84100faca57544e7"/>
    <p:sldLayoutId xmlns:r="http://schemas.openxmlformats.org/officeDocument/2006/relationships" id="2147483654" r:id="R960d2e1ba9764fb4"/>
    <p:sldLayoutId xmlns:r="http://schemas.openxmlformats.org/officeDocument/2006/relationships" id="2147483655" r:id="Rc4a29b0133d54d9a"/>
    <p:sldLayoutId xmlns:r="http://schemas.openxmlformats.org/officeDocument/2006/relationships" id="2147483656" r:id="R8470145503bb4847"/>
    <p:sldLayoutId xmlns:r="http://schemas.openxmlformats.org/officeDocument/2006/relationships" id="2147483657" r:id="R12dfb7d5b8c74705"/>
    <p:sldLayoutId xmlns:r="http://schemas.openxmlformats.org/officeDocument/2006/relationships" id="2147483658" r:id="R8e0967f9ffd045b4"/>
    <p:sldLayoutId xmlns:r="http://schemas.openxmlformats.org/officeDocument/2006/relationships" id="2147483659" r:id="R5113f64db10a41b9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50125035620b4e29" Type="http://schemas.openxmlformats.org/officeDocument/2006/relationships/image" Target="../media/image.png"/><Relationship Id="R8b81f682e7a04d11" Type="http://schemas.openxmlformats.org/officeDocument/2006/relationships/slideLayout" Target="../slideLayouts/slideLayout7.xml"/><Relationship Id="Rf8ca9ee14a4a46de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070b14596bd6441e" Type="http://schemas.openxmlformats.org/officeDocument/2006/relationships/slideLayout" Target="../slideLayouts/slideLayout7.xml"/><Relationship Id="R3e8ddf4dd22343a6" Type="http://schemas.openxmlformats.org/officeDocument/2006/relationships/notesSlide" Target="../notesSlides/notesSlide2.xml"/><Relationship Id="R51da00b833da421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39e20f8e43c54a6f" Type="http://schemas.openxmlformats.org/officeDocument/2006/relationships/notesSlide" Target="../notesSlides/notesSlide3.xml"/><Relationship Id="R521a611ceead4825" Type="http://schemas.openxmlformats.org/officeDocument/2006/relationships/slideLayout" Target="../slideLayouts/slideLayout7.xml"/><Relationship Id="Rb6b5c1fce70546ff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3384947e42c14afe" Type="http://schemas.openxmlformats.org/officeDocument/2006/relationships/image" Target="../media/image4.png"/><Relationship Id="R4d73ab53e0f34d77" Type="http://schemas.openxmlformats.org/officeDocument/2006/relationships/notesSlide" Target="../notesSlides/notesSlide4.xml"/><Relationship Id="R79b5591aa37f424c" Type="http://schemas.openxmlformats.org/officeDocument/2006/relationships/image" Target="../media/image5.png"/><Relationship Id="Rf33b02288d65498f" Type="http://schemas.openxmlformats.org/officeDocument/2006/relationships/slideLayout" Target="../slideLayouts/slideLayout7.xml"/><Relationship Id="rId5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394c4936429d4baf" Type="http://schemas.openxmlformats.org/officeDocument/2006/relationships/image" Target="../media/image6.png"/><Relationship Id="R6a337833adef4cbe" Type="http://schemas.openxmlformats.org/officeDocument/2006/relationships/notesSlide" Target="../notesSlides/notesSlide5.xml"/><Relationship Id="Ra6cde3fdbf9c491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11d5c30253c64962" Type="http://schemas.openxmlformats.org/officeDocument/2006/relationships/image" Target="../media/image7.png"/><Relationship Id="R2efa4a07fc54433b" Type="http://schemas.openxmlformats.org/officeDocument/2006/relationships/notesSlide" Target="../notesSlides/notesSlide6.xml"/><Relationship Id="Rb1ddd6d5e77146f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5886635ed4b24a98" Type="http://schemas.openxmlformats.org/officeDocument/2006/relationships/slideLayout" Target="../slideLayouts/slideLayout7.xml"/><Relationship Id="Rba09aeb7228a48fb" Type="http://schemas.openxmlformats.org/officeDocument/2006/relationships/image" Target="../media/image8.png"/><Relationship Id="Ree6122eb42804f33" Type="http://schemas.openxmlformats.org/officeDocument/2006/relationships/notesSlide" Target="../notesSlides/notesSlide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438e9bee1e654bc9" Type="http://schemas.openxmlformats.org/officeDocument/2006/relationships/image" Target="../media/image9.png"/><Relationship Id="R8fa6a697392841f7" Type="http://schemas.openxmlformats.org/officeDocument/2006/relationships/slideLayout" Target="../slideLayouts/slideLayout7.xml"/><Relationship Id="Rcba5e234af164e73" Type="http://schemas.openxmlformats.org/officeDocument/2006/relationships/notesSlide" Target="../notesSlides/notesSlide8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5731f439e6ea4a0d" Type="http://schemas.openxmlformats.org/officeDocument/2006/relationships/image" Target="../media/image10.png"/><Relationship Id="R84fa44effc344408" Type="http://schemas.openxmlformats.org/officeDocument/2006/relationships/notesSlide" Target="../notesSlides/notesSlide9.xml"/><Relationship Id="Rdceb61651cae403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981719de8df04e06" Type="http://schemas.openxmlformats.org/officeDocument/2006/relationships/image" Target="../media/image11.png"/><Relationship Id="Re4da277070bf4749" Type="http://schemas.openxmlformats.org/officeDocument/2006/relationships/notesSlide" Target="../notesSlides/notesSlide10.xml"/><Relationship Id="Rff8858c16a89450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4c4affaeba94da7" Type="http://schemas.openxmlformats.org/officeDocument/2006/relationships/notesSlide" Target="../notesSlides/notesSlide11.xml"/><Relationship Id="R1a5a1a15b9e04208" Type="http://schemas.openxmlformats.org/officeDocument/2006/relationships/image" Target="../media/image12.png"/><Relationship Id="R953d012611604b4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278f934ff8c84011" Type="http://schemas.openxmlformats.org/officeDocument/2006/relationships/image" Target="../media/image13.png"/><Relationship Id="R2a12269337a54eb7" Type="http://schemas.openxmlformats.org/officeDocument/2006/relationships/notesSlide" Target="../notesSlides/notesSlide12.xml"/><Relationship Id="R731d87bec95f450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207c1c2fcf614b8a" Type="http://schemas.openxmlformats.org/officeDocument/2006/relationships/slideLayout" Target="../slideLayouts/slideLayout7.xml"/><Relationship Id="Rdddd5123ab024823" Type="http://schemas.openxmlformats.org/officeDocument/2006/relationships/notesSlide" Target="../notesSlides/notesSlide13.xml"/><Relationship Id="Rfa1d9833f02642f7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4006fe42bf6a422b" Type="http://schemas.openxmlformats.org/officeDocument/2006/relationships/notesSlide" Target="../notesSlides/notesSlide14.xml"/><Relationship Id="R60baafd30e4745e9" Type="http://schemas.openxmlformats.org/officeDocument/2006/relationships/image" Target="../media/image15.png"/><Relationship Id="Rd79318207351445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3de5d38ca3b5490c" Type="http://schemas.openxmlformats.org/officeDocument/2006/relationships/notesSlide" Target="../notesSlides/notesSlide15.xml"/><Relationship Id="Rbfdaf46b529e4245" Type="http://schemas.openxmlformats.org/officeDocument/2006/relationships/slideLayout" Target="../slideLayouts/slideLayout7.xml"/><Relationship Id="Rf112d5931df34b20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1d2931c2cfb248d4" Type="http://schemas.openxmlformats.org/officeDocument/2006/relationships/slideLayout" Target="../slideLayouts/slideLayout7.xml"/><Relationship Id="R2814195a064f40d9" Type="http://schemas.openxmlformats.org/officeDocument/2006/relationships/image" Target="../media/image17.png"/><Relationship Id="Rfca0413972b04437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963897a2fdb3480a" Type="http://schemas.openxmlformats.org/officeDocument/2006/relationships/notesSlide" Target="../notesSlides/notesSlide17.xml"/><Relationship Id="Rc6d17c948a884e7d" Type="http://schemas.openxmlformats.org/officeDocument/2006/relationships/slideLayout" Target="../slideLayouts/slideLayout7.xml"/><Relationship Id="Rf5c1a5c97e8a446c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1ca0104811e049da" Type="http://schemas.openxmlformats.org/officeDocument/2006/relationships/notesSlide" Target="../notesSlides/notesSlide18.xml"/><Relationship Id="R7bd37d2ad5ae4594" Type="http://schemas.openxmlformats.org/officeDocument/2006/relationships/image" Target="../media/image19.png"/><Relationship Id="Ra205496b51fe43e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644e9828b4e54c9f" Type="http://schemas.openxmlformats.org/officeDocument/2006/relationships/slideLayout" Target="../slideLayouts/slideLayout7.xml"/><Relationship Id="Rcdfdfba4c4504415" Type="http://schemas.openxmlformats.org/officeDocument/2006/relationships/image" Target="../media/image20.png"/><Relationship Id="Rdca21c5197854a5c" Type="http://schemas.openxmlformats.org/officeDocument/2006/relationships/notesSlide" Target="../notesSlides/notesSlide19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185cd9aed6ba4908" Type="http://schemas.openxmlformats.org/officeDocument/2006/relationships/image" Target="../media/image21.png"/><Relationship Id="R5435a66b0025462b" Type="http://schemas.openxmlformats.org/officeDocument/2006/relationships/notesSlide" Target="../notesSlides/notesSlide20.xml"/><Relationship Id="Raf524efbe6e647a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09965cd7ecde4c7a" Type="http://schemas.openxmlformats.org/officeDocument/2006/relationships/notesSlide" Target="../notesSlides/notesSlide21.xml"/><Relationship Id="R5c1224e2887b411c" Type="http://schemas.openxmlformats.org/officeDocument/2006/relationships/slideLayout" Target="../slideLayouts/slideLayout7.xml"/><Relationship Id="R9fae971228a84228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070329169c794e08" Type="http://schemas.openxmlformats.org/officeDocument/2006/relationships/image" Target="../media/image23.png"/><Relationship Id="R12ee215f0fce45fe" Type="http://schemas.openxmlformats.org/officeDocument/2006/relationships/notesSlide" Target="../notesSlides/notesSlide22.xml"/><Relationship Id="R15052e77ebd3470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391f7086ac584664" Type="http://schemas.openxmlformats.org/officeDocument/2006/relationships/image" Target="../media/image24.png"/><Relationship Id="R3f704bd7743742ee" Type="http://schemas.openxmlformats.org/officeDocument/2006/relationships/notesSlide" Target="../notesSlides/notesSlide23.xml"/><Relationship Id="R8dc91575c96e47f5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54f19d34254440e2" Type="http://schemas.openxmlformats.org/officeDocument/2006/relationships/notesSlide" Target="../notesSlides/notesSlide24.xml"/><Relationship Id="R55cad0996dde442f" Type="http://schemas.openxmlformats.org/officeDocument/2006/relationships/image" Target="../media/image25.png"/><Relationship Id="R69702c48066e401a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Triangles and polygons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L026 • Geometry and measures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Derive angle sums and use triangle, quadrilateral and regular-polygon properties to solve problems.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1FD7DEA-8BD8-47D6-A249-67DA458C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CBDF711-E81A-449E-A4EE-DA82BAA3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83C7764-4529-4EF6-A65E-F29C660A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2C45201-40E1-4CBB-98A0-68A4AE15E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C3C8CC-2137-42E9-A78D-E7855517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776CCA3-FA39-43BB-8F3D-C77764DB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3FB3D5D-C0F4-479B-AF97-4635CF95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the supplement of 65°.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9B402CC-E1C8-4251-BF8B-EA2489C8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Solve 2x+40=180.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8450BA1E-8930-48C8-BD30-D492F0DC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Divide 360 by 8.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2276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geometry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diagram and practical sheet.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b5591aa37f424c"/>
          <a:stretch xmlns:a="http://schemas.openxmlformats.org/drawingml/2006/main"/>
        </p:blipFill>
        <p:spPr>
          <a:xfrm xmlns:a="http://schemas.openxmlformats.org/drawingml/2006/main">
            <a:off x="1238930" y="2857500"/>
            <a:ext cx="8980714" cy="31432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23" name="Picture 22" descr="Reach for the Star Logo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triangle angles 45°, 65°, x° give x=70°. Now use 38°, 77°, y°.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isosceles apex 40° gives base angles 70°. Now the apex is 56°.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a pentagon splits into 3 triangles, sum 540°. Find the sum for a heptagon.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regular octagon exterior 45°, interior 135°. Find both for a regular decagon.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6511F96-B3FE-4CF6-BD88-6AB89B7A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83C5445-E0A6-46D0-8D23-2B855F8C0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A9DCDB5-BA86-4BD8-8435-B13C97C67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92795A-D581-47BA-A597-6E8CFD94C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EF66985C-CAA3-4D12-836C-5A8A1DCE4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the fact or construction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F859884-E93C-4FBA-849D-8FFA3B58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4174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regular hexagon interior angle is A 60°, B 120°, C 720°.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interior sums for 4, 5 and 6 sides. Explain the constant increase.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regular polygon has exterior angle 24°. Find its sides and interior angle.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In a parallelogram one angle is 68°. Find the other three and justify.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112°, 68°, 112°.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All rhombuses are squares. Disprove the claim using angle properties.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Can a regular polygon have exterior angle 50°?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1FD7DEA-8BD8-47D6-A249-67DA458C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CBDF711-E81A-449E-A4EE-DA82BAA3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83C7764-4529-4EF6-A65E-F29C660A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2C45201-40E1-4CBB-98A0-68A4AE15E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C3C8CC-2137-42E9-A78D-E7855517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776CCA3-FA39-43BB-8F3D-C77764DB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3FB3D5D-C0F4-479B-AF97-4635CF95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Triangle: 35°,65°, third in degrees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9B402CC-E1C8-4251-BF8B-EA2489C8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Isosceles apex 32°, base in degrees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8450BA1E-8930-48C8-BD30-D492F0DC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Pentagon angle sum, degrees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22760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1FD7DEA-8BD8-47D6-A249-67DA458C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CBDF711-E81A-449E-A4EE-DA82BAA3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83C7764-4529-4EF6-A65E-F29C660A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2C45201-40E1-4CBB-98A0-68A4AE15E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C3C8CC-2137-42E9-A78D-E7855517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776CCA3-FA39-43BB-8F3D-C77764DB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3FB3D5D-C0F4-479B-AF97-4635CF95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Regular hexagon interior, degrees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9B402CC-E1C8-4251-BF8B-EA2489C8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Regular polygon exterior 20°: sides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8450BA1E-8930-48C8-BD30-D492F0DC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Solve 4x=180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22760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An isosceles triangle has apex angle 74°. Find each base angle with working.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regular polygon has interior angle 150°. Find the number of sides.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B229577-2754-41F4-9C4A-8766F2F7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DDF8DA4-E2E7-4265-9806-7537145E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A33921-7795-4667-BD5D-2DD25D3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CFE203-037A-45FD-83BA-9C7EE1D6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53949C-4D73-4C7A-B779-65C64D3C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2F43B1-6C02-4A48-BEEE-214B2A0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L027: Congruence and geometric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50C4C1-36EB-42C3-9B09-04ED06A5E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033C3C3-47A8-42C9-827C-F982F381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7549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6E12D1-3AB7-49A4-A68E-799922CB9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472979-2B2C-4E7D-ACE9-5D87C1E71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05EEE7-98BE-44EA-BABB-FE940CC9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each interior angle of a regular 15-sided polygon.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D578FD-8748-4372-AC0D-7300CD77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DCDB68-38CC-4545-916B-F3A79D89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L026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532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D1EA21-D729-48B1-80B8-A6A761960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8B280A-E3BA-403A-9B1A-C45DACD66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4BD0D0-EF18-4A8E-824C-46957F99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regular polygon has interior angle 165°. Find its number of sides.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D2D15-798F-46FD-A2AA-EA349CA51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3FBCA9-999A-4CD7-9536-35ECF0DC8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L026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349"/>
      </p:ext>
    </p:extLst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L026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Triangles and polygons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Derive angle sums and use triangle, quadrilateral and regular-polygon properties to solve problems.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Find each interior angle of a regular 15-sided polygon.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regular polygon has interior angle 165°. Find its number of sides.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2026-09-29T11:20:40.8300000Z</dcterms:created>
  <dcterms:modified xsi:type="dcterms:W3CDTF">2026-09-29T11:20:40.8300000Z</dcterms:modified>
</coreProperties>
</file>