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0ac6b5e996db4cd4" Type="http://schemas.openxmlformats.org/officeDocument/2006/relationships/officeDocument" Target="ppt/presentation.xml"/><Relationship Id="R895023e2a1874928" Type="http://schemas.openxmlformats.org/officeDocument/2006/relationships/extended-properties" Target="docProps/app.xml"/><Relationship Id="Re5f1ec0d08b14680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071ed4c0454793"/>
  </p:sldMasterIdLst>
  <p:notesMasterIdLst>
    <p:notesMasterId xmlns:r="http://schemas.openxmlformats.org/officeDocument/2006/relationships" r:id="R2f3ccb6c5aa44394"/>
  </p:notesMasterIdLst>
  <p:sldIdLst>
    <p:sldId xmlns:r="http://schemas.openxmlformats.org/officeDocument/2006/relationships" id="256" r:id="Re1fd4cc33f9246b8"/>
    <p:sldId xmlns:r="http://schemas.openxmlformats.org/officeDocument/2006/relationships" id="257" r:id="R943b5f4a1448466a"/>
    <p:sldId xmlns:r="http://schemas.openxmlformats.org/officeDocument/2006/relationships" id="258" r:id="Re072f00f0961420c"/>
    <p:sldId xmlns:r="http://schemas.openxmlformats.org/officeDocument/2006/relationships" id="259" r:id="Rf2d3abe8b75749a1"/>
    <p:sldId xmlns:r="http://schemas.openxmlformats.org/officeDocument/2006/relationships" id="260" r:id="R137a42d9654643bf"/>
    <p:sldId xmlns:r="http://schemas.openxmlformats.org/officeDocument/2006/relationships" id="261" r:id="Rbd827b1c834541a9"/>
    <p:sldId xmlns:r="http://schemas.openxmlformats.org/officeDocument/2006/relationships" id="262" r:id="R12e1cee0cbbe42d1"/>
    <p:sldId xmlns:r="http://schemas.openxmlformats.org/officeDocument/2006/relationships" id="263" r:id="R2492181fdf834a3e"/>
    <p:sldId xmlns:r="http://schemas.openxmlformats.org/officeDocument/2006/relationships" id="264" r:id="R993b72767327465f"/>
    <p:sldId xmlns:r="http://schemas.openxmlformats.org/officeDocument/2006/relationships" id="265" r:id="R269666a3d47143dc"/>
    <p:sldId xmlns:r="http://schemas.openxmlformats.org/officeDocument/2006/relationships" id="266" r:id="Rae04d3ff4faa437f"/>
    <p:sldId xmlns:r="http://schemas.openxmlformats.org/officeDocument/2006/relationships" id="267" r:id="Ra62c5935600c4db8"/>
    <p:sldId xmlns:r="http://schemas.openxmlformats.org/officeDocument/2006/relationships" id="268" r:id="Rff540b020c1b4e45"/>
    <p:sldId xmlns:r="http://schemas.openxmlformats.org/officeDocument/2006/relationships" id="269" r:id="Rbb03c2064db54fd1"/>
    <p:sldId xmlns:r="http://schemas.openxmlformats.org/officeDocument/2006/relationships" id="270" r:id="R3313c8475b5d4c5c"/>
    <p:sldId xmlns:r="http://schemas.openxmlformats.org/officeDocument/2006/relationships" id="271" r:id="Ra8139d90ba844c20"/>
    <p:sldId xmlns:r="http://schemas.openxmlformats.org/officeDocument/2006/relationships" id="272" r:id="R71caa5c358034983"/>
    <p:sldId xmlns:r="http://schemas.openxmlformats.org/officeDocument/2006/relationships" id="273" r:id="R380710aa8e084b74"/>
    <p:sldId xmlns:r="http://schemas.openxmlformats.org/officeDocument/2006/relationships" id="274" r:id="R3f9dfe4a063d4d4a"/>
    <p:sldId xmlns:r="http://schemas.openxmlformats.org/officeDocument/2006/relationships" id="275" r:id="Rc7168756d60a4294"/>
    <p:sldId xmlns:r="http://schemas.openxmlformats.org/officeDocument/2006/relationships" id="276" r:id="Rbc77af6bedda463d"/>
    <p:sldId xmlns:r="http://schemas.openxmlformats.org/officeDocument/2006/relationships" id="277" r:id="R0a9fde9aac8b4342"/>
    <p:sldId xmlns:r="http://schemas.openxmlformats.org/officeDocument/2006/relationships" id="278" r:id="R1983d7eed9f141b5"/>
    <p:sldId xmlns:r="http://schemas.openxmlformats.org/officeDocument/2006/relationships" id="279" r:id="R336de70523f143fb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02ec6fd9aef440a" Type="http://schemas.openxmlformats.org/officeDocument/2006/relationships/theme" Target="theme/theme1.xml"/><Relationship Id="R0a9fde9aac8b4342" Type="http://schemas.openxmlformats.org/officeDocument/2006/relationships/slide" Target="slides/slide22.xml"/><Relationship Id="R12e1cee0cbbe42d1" Type="http://schemas.openxmlformats.org/officeDocument/2006/relationships/slide" Target="slides/slide7.xml"/><Relationship Id="R137a42d9654643bf" Type="http://schemas.openxmlformats.org/officeDocument/2006/relationships/slide" Target="slides/slide5.xml"/><Relationship Id="R1978fedf9243415b" Type="http://schemas.openxmlformats.org/officeDocument/2006/relationships/tableStyles" Target="tableStyles.xml"/><Relationship Id="R1983d7eed9f141b5" Type="http://schemas.openxmlformats.org/officeDocument/2006/relationships/slide" Target="slides/slide23.xml"/><Relationship Id="R2492181fdf834a3e" Type="http://schemas.openxmlformats.org/officeDocument/2006/relationships/slide" Target="slides/slide8.xml"/><Relationship Id="R269666a3d47143dc" Type="http://schemas.openxmlformats.org/officeDocument/2006/relationships/slide" Target="slides/slide10.xml"/><Relationship Id="R2f3ccb6c5aa44394" Type="http://schemas.openxmlformats.org/officeDocument/2006/relationships/notesMaster" Target="notesMasters/notesMaster1.xml"/><Relationship Id="R3313c8475b5d4c5c" Type="http://schemas.openxmlformats.org/officeDocument/2006/relationships/slide" Target="slides/slide15.xml"/><Relationship Id="R336de70523f143fb" Type="http://schemas.openxmlformats.org/officeDocument/2006/relationships/slide" Target="slides/slide24.xml"/><Relationship Id="R380710aa8e084b74" Type="http://schemas.openxmlformats.org/officeDocument/2006/relationships/slide" Target="slides/slide18.xml"/><Relationship Id="R3f9dfe4a063d4d4a" Type="http://schemas.openxmlformats.org/officeDocument/2006/relationships/slide" Target="slides/slide19.xml"/><Relationship Id="R71caa5c358034983" Type="http://schemas.openxmlformats.org/officeDocument/2006/relationships/slide" Target="slides/slide17.xml"/><Relationship Id="R7c70c10bd55d42a2" Type="http://schemas.openxmlformats.org/officeDocument/2006/relationships/viewProps" Target="viewProps.xml"/><Relationship Id="R7f3a542a0b4a412a" Type="http://schemas.openxmlformats.org/officeDocument/2006/relationships/presProps" Target="presProps.xml"/><Relationship Id="R943b5f4a1448466a" Type="http://schemas.openxmlformats.org/officeDocument/2006/relationships/slide" Target="slides/slide2.xml"/><Relationship Id="R993b72767327465f" Type="http://schemas.openxmlformats.org/officeDocument/2006/relationships/slide" Target="slides/slide9.xml"/><Relationship Id="Ra62c5935600c4db8" Type="http://schemas.openxmlformats.org/officeDocument/2006/relationships/slide" Target="slides/slide12.xml"/><Relationship Id="Ra8071ed4c0454793" Type="http://schemas.openxmlformats.org/officeDocument/2006/relationships/slideMaster" Target="slideMasters/slideMaster1.xml"/><Relationship Id="Ra8139d90ba844c20" Type="http://schemas.openxmlformats.org/officeDocument/2006/relationships/slide" Target="slides/slide16.xml"/><Relationship Id="Rae04d3ff4faa437f" Type="http://schemas.openxmlformats.org/officeDocument/2006/relationships/slide" Target="slides/slide11.xml"/><Relationship Id="Rbb03c2064db54fd1" Type="http://schemas.openxmlformats.org/officeDocument/2006/relationships/slide" Target="slides/slide14.xml"/><Relationship Id="Rbc77af6bedda463d" Type="http://schemas.openxmlformats.org/officeDocument/2006/relationships/slide" Target="slides/slide21.xml"/><Relationship Id="Rbd827b1c834541a9" Type="http://schemas.openxmlformats.org/officeDocument/2006/relationships/slide" Target="slides/slide6.xml"/><Relationship Id="Rc7168756d60a4294" Type="http://schemas.openxmlformats.org/officeDocument/2006/relationships/slide" Target="slides/slide20.xml"/><Relationship Id="Re072f00f0961420c" Type="http://schemas.openxmlformats.org/officeDocument/2006/relationships/slide" Target="slides/slide3.xml"/><Relationship Id="Re1fd4cc33f9246b8" Type="http://schemas.openxmlformats.org/officeDocument/2006/relationships/slide" Target="slides/slide1.xml"/><Relationship Id="Rf2d3abe8b75749a1" Type="http://schemas.openxmlformats.org/officeDocument/2006/relationships/slide" Target="slides/slide4.xml"/><Relationship Id="Rff540b020c1b4e45" Type="http://schemas.openxmlformats.org/officeDocument/2006/relationships/slide" Target="slides/slide13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ca15a77f04fb42ed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9d2b5b0cb56348b3" Type="http://schemas.openxmlformats.org/officeDocument/2006/relationships/notesMaster" Target="../notesMasters/notesMaster1.xml"/><Relationship Id="Rf6a32e6296494e3e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193ba6ae4e8f4660" Type="http://schemas.openxmlformats.org/officeDocument/2006/relationships/slide" Target="../slides/slide2.xml"/><Relationship Id="R2297915752fa4e0a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a6843c3ce8294e19" Type="http://schemas.openxmlformats.org/officeDocument/2006/relationships/notesMaster" Target="../notesMasters/notesMaster1.xml"/><Relationship Id="Rc5d9582a45c948e6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a714fb01a8f54b7a" Type="http://schemas.openxmlformats.org/officeDocument/2006/relationships/notesMaster" Target="../notesMasters/notesMaster1.xml"/><Relationship Id="Ree1ae4b5eb644457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d90dcfe90eaa4baf" Type="http://schemas.openxmlformats.org/officeDocument/2006/relationships/slide" Target="../slides/slide5.xml"/><Relationship Id="Rdc57d73278ae451d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c4dfce9f334e434e" Type="http://schemas.openxmlformats.org/officeDocument/2006/relationships/notesMaster" Target="../notesMasters/notesMaster1.xml"/><Relationship Id="Rd9cd4c99f2304238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83caa69738fa4699" Type="http://schemas.openxmlformats.org/officeDocument/2006/relationships/slide" Target="../slides/slide7.xml"/><Relationship Id="R8c6d13fc887b4e7d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5ffca825bf784fc8" Type="http://schemas.openxmlformats.org/officeDocument/2006/relationships/slide" Target="../slides/slide8.xml"/><Relationship Id="Rd30003acd7d8462f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5b08fd40ff9940ce" Type="http://schemas.openxmlformats.org/officeDocument/2006/relationships/slide" Target="../slides/slide9.xml"/><Relationship Id="Rb099db2ce43c43ab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3c47c11b31684bd3" Type="http://schemas.openxmlformats.org/officeDocument/2006/relationships/notesMaster" Target="../notesMasters/notesMaster1.xml"/><Relationship Id="R893ec3695eab4340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31a9267cc0f04a34" Type="http://schemas.openxmlformats.org/officeDocument/2006/relationships/slide" Target="../slides/slide11.xml"/><Relationship Id="Rc303f5d7492f4bfd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6c4652141ee14261" Type="http://schemas.openxmlformats.org/officeDocument/2006/relationships/notesMaster" Target="../notesMasters/notesMaster1.xml"/><Relationship Id="Ra700e75a0a1a43ad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20a0d82892eb442b" Type="http://schemas.openxmlformats.org/officeDocument/2006/relationships/slide" Target="../slides/slide13.xml"/><Relationship Id="Rdda2207344bd4597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6b28940afd5d4798" Type="http://schemas.openxmlformats.org/officeDocument/2006/relationships/notesMaster" Target="../notesMasters/notesMaster1.xml"/><Relationship Id="Rffef570206db452d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5f42fbc3f3f244ba" Type="http://schemas.openxmlformats.org/officeDocument/2006/relationships/slide" Target="../slides/slide15.xml"/><Relationship Id="Rdf92afbc16a24a0c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c56eb6ee260747c0" Type="http://schemas.openxmlformats.org/officeDocument/2006/relationships/slide" Target="../slides/slide16.xml"/><Relationship Id="Rd9d1d3442bed4197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9c04f703c7934b0b" Type="http://schemas.openxmlformats.org/officeDocument/2006/relationships/notesMaster" Target="../notesMasters/notesMaster1.xml"/><Relationship Id="Ra701ae0b6a3f4b1d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c8017b8efa404946" Type="http://schemas.openxmlformats.org/officeDocument/2006/relationships/slide" Target="../slides/slide18.xml"/><Relationship Id="Re7706c973eb8444e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e2aec3ad8f22496c" Type="http://schemas.openxmlformats.org/officeDocument/2006/relationships/slide" Target="../slides/slide19.xml"/><Relationship Id="Re7bd332b94274fb8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829124cd7a9f4465" Type="http://schemas.openxmlformats.org/officeDocument/2006/relationships/notesMaster" Target="../notesMasters/notesMaster1.xml"/><Relationship Id="R8709ef025fd64e6c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513613f66fce4435" Type="http://schemas.openxmlformats.org/officeDocument/2006/relationships/notesMaster" Target="../notesMasters/notesMaster1.xml"/><Relationship Id="Rb441be675d3f46f4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126555cca65d4ec0" Type="http://schemas.openxmlformats.org/officeDocument/2006/relationships/notesMaster" Target="../notesMasters/notesMaster1.xml"/><Relationship Id="R82290040b8dc46b8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a369caa5dfe84945" Type="http://schemas.openxmlformats.org/officeDocument/2006/relationships/notesMaster" Target="../notesMasters/notesMaster1.xml"/><Relationship Id="Ra6e2ff76b96a4757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9949f74871bd45ac" Type="http://schemas.openxmlformats.org/officeDocument/2006/relationships/notesMaster" Target="../notesMasters/notesMaster1.xml"/><Relationship Id="Rc498036ed62c4890" Type="http://schemas.openxmlformats.org/officeDocument/2006/relationships/slide" Target="../slides/slide24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0ed5d479287a4e38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37721085c9984e66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04e397d83844410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318b600317db415e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1d593472d79542dc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2bdb50614885410b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79835dae107449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e004e0a6ca8f4560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674f33ad6bff4360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99f832c8c0a3402a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188c16612d5a430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6004929-AC0F-4100-977D-818CBE77E0B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214E195-5A50-4B54-946F-2E4BEDE0AD5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9ADAC9D-2905-41C9-ACC2-E0435B2D8E5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F1A1CE6-4321-493B-B569-7023E419ADF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4718F09-B717-4BF9-87BC-B9565B1F4F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58F812C-1CB9-4F4B-9090-CF6FD440D5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BA4734B-93F3-4591-9094-7F1537FCD1A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8CD7661-59F5-49C2-AA0F-0E0E42CAB9A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7422FC3-4086-4FA2-90C0-702804548C2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DF83DCD-23F8-408B-8AB7-DEEADADD3F5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6D04195-503A-43AA-A7B7-843006FDBA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2E0F276-B9B7-41CA-AC6B-B02D326B82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D22ABCF-C74C-43E5-AA67-19FA7595E6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352C1A5-20CC-490F-8357-9F6B04720CC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A0A44ED-E15E-4643-9C39-535C05403DB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D7A4E53-310F-4443-85BC-69E23C9748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26AEAEE-2C21-4485-BCAB-6FD7F3A7E9A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A559ADF7-D436-4E59-94E6-B74AADC2C7E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61C011A-AE0F-4C06-A27C-876C6DA9DCE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C81086E-C898-44D3-AED6-06AABD2C906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9D3CA0D-E732-4A17-A677-51668BB8508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4164E93-FBB0-4D3C-AAD3-418FB15B6D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46314D3-9F9E-4572-8F33-7DC61A1065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C1E7D36-81C0-43A3-97AD-C8D9005FB0A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75AAA5B-0FD2-4F26-8EDA-097D9429C6C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67545483-6D77-4D28-88B5-C3A82C501A7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8A0ED67F-8D2F-4276-BB11-05B5AC4F42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5E546104-BF54-4F3E-818F-959BE51BDC4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DABC735A-B982-4138-87F1-5CABA43333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1F432D4-EB23-4F79-AE2B-F58C843AA0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C3A767A-97FF-4227-9847-111111E120F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E9824E36-4AE3-4A5E-A917-EF419857C80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745224A-4524-485A-B813-B13E1687B3A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8D1F0FA-84DC-48E5-B8DE-3ACAB0AEC49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D711581E-B2DA-4BF5-9EB3-C5689A1EC8D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0C1E6B86-96D3-4673-B91D-CC2E0BF00E2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F75EC1-3A9B-45F9-9983-7E648F2D73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E7183BF-776D-4697-9783-7969471792E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FEF4065-1C0A-4A56-9280-71A25127E89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AA827DA-F53F-4345-BC9D-89194436AA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9EDCDCE-219E-45FA-9E72-D5D13E76C37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36FDA21-B964-458A-A804-250013EA02E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46B30B2-7BEB-4F69-8405-911415193A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F59A8EA9-47B8-4DCA-A4C0-F7813822DDB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7F98691-97A5-4E25-9EEC-0A6F19FD73C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47C2C40-8F3A-4792-91EC-2B5954AC506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6643E2B-C05A-4637-8876-982F0737CF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41D82F1-91A2-4FE4-AB68-B4FBA9044C2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0DAE94B-CEAC-42AD-83D2-FB4433BFAF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B191CC7-44DC-4C51-8771-37047912D1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184E0DE-6546-4D9C-B0F0-A5E4D04EB3B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8F0CE31-B688-44EF-812A-B263ACDC6B5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A69577-9122-4097-9719-FFEA2E5B5A3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75B66325-C747-4122-AB42-73BED01755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B47D4EB-518C-4624-B759-E1B821B28A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B34DF9C-87C4-4B01-832B-BB217803BB9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D476640-E7A9-4A02-BE0E-49FD0E118D4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953BB65-A0B5-453F-B8C3-BE5150A52A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336a203aca94230" Type="http://schemas.openxmlformats.org/officeDocument/2006/relationships/slideLayout" Target="../slideLayouts/slideLayout10.xml"/><Relationship Id="R3436c14ba400416c" Type="http://schemas.openxmlformats.org/officeDocument/2006/relationships/slideLayout" Target="../slideLayouts/slideLayout3.xml"/><Relationship Id="R4f58276602ac4519" Type="http://schemas.openxmlformats.org/officeDocument/2006/relationships/theme" Target="theme/theme2.xml"/><Relationship Id="R528c4f55bb8f4e98" Type="http://schemas.openxmlformats.org/officeDocument/2006/relationships/slideLayout" Target="../slideLayouts/slideLayout7.xml"/><Relationship Id="R7732ae1d204b45ba" Type="http://schemas.openxmlformats.org/officeDocument/2006/relationships/slideLayout" Target="../slideLayouts/slideLayout8.xml"/><Relationship Id="R9e9bb39153f049ae" Type="http://schemas.openxmlformats.org/officeDocument/2006/relationships/slideLayout" Target="../slideLayouts/slideLayout11.xml"/><Relationship Id="R9fa488505a514789" Type="http://schemas.openxmlformats.org/officeDocument/2006/relationships/slideLayout" Target="../slideLayouts/slideLayout9.xml"/><Relationship Id="Ra9bedeeea3644f44" Type="http://schemas.openxmlformats.org/officeDocument/2006/relationships/slideLayout" Target="../slideLayouts/slideLayout2.xml"/><Relationship Id="Rb150644138154311" Type="http://schemas.openxmlformats.org/officeDocument/2006/relationships/slideLayout" Target="../slideLayouts/slideLayout4.xml"/><Relationship Id="Rd70ea961192b4082" Type="http://schemas.openxmlformats.org/officeDocument/2006/relationships/slideLayout" Target="../slideLayouts/slideLayout5.xml"/><Relationship Id="Re1d639a54ac84c76" Type="http://schemas.openxmlformats.org/officeDocument/2006/relationships/slideLayout" Target="../slideLayouts/slideLayout6.xml"/><Relationship Id="Ref235feb1be34830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90CF96D8-881A-453B-AFFB-B81B786A20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8DA112B-E350-4AEB-A763-742C8CD402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39D6070-D45B-412C-846E-B1F130189AFF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575DB71-E2FB-4173-957D-3CF4F2D5421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D691220-89AF-4A7D-820E-758FAECC449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235feb1be34830"/>
    <p:sldLayoutId xmlns:r="http://schemas.openxmlformats.org/officeDocument/2006/relationships" id="2147483650" r:id="Ra9bedeeea3644f44"/>
    <p:sldLayoutId xmlns:r="http://schemas.openxmlformats.org/officeDocument/2006/relationships" id="2147483651" r:id="R3436c14ba400416c"/>
    <p:sldLayoutId xmlns:r="http://schemas.openxmlformats.org/officeDocument/2006/relationships" id="2147483652" r:id="Rb150644138154311"/>
    <p:sldLayoutId xmlns:r="http://schemas.openxmlformats.org/officeDocument/2006/relationships" id="2147483653" r:id="Rd70ea961192b4082"/>
    <p:sldLayoutId xmlns:r="http://schemas.openxmlformats.org/officeDocument/2006/relationships" id="2147483654" r:id="Re1d639a54ac84c76"/>
    <p:sldLayoutId xmlns:r="http://schemas.openxmlformats.org/officeDocument/2006/relationships" id="2147483655" r:id="R528c4f55bb8f4e98"/>
    <p:sldLayoutId xmlns:r="http://schemas.openxmlformats.org/officeDocument/2006/relationships" id="2147483656" r:id="R7732ae1d204b45ba"/>
    <p:sldLayoutId xmlns:r="http://schemas.openxmlformats.org/officeDocument/2006/relationships" id="2147483657" r:id="R9fa488505a514789"/>
    <p:sldLayoutId xmlns:r="http://schemas.openxmlformats.org/officeDocument/2006/relationships" id="2147483658" r:id="R0336a203aca94230"/>
    <p:sldLayoutId xmlns:r="http://schemas.openxmlformats.org/officeDocument/2006/relationships" id="2147483659" r:id="R9e9bb39153f049ae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c97feeab25b4fed" Type="http://schemas.openxmlformats.org/officeDocument/2006/relationships/image" Target="../media/image.png"/><Relationship Id="Rb02d8db972674b88" Type="http://schemas.openxmlformats.org/officeDocument/2006/relationships/notesSlide" Target="../notesSlides/notesSlide1.xml"/><Relationship Id="Rcf97b5cd14074f3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581356e37b654df7" Type="http://schemas.openxmlformats.org/officeDocument/2006/relationships/notesSlide" Target="../notesSlides/notesSlide2.xml"/><Relationship Id="Rbf11e3b8208348df" Type="http://schemas.openxmlformats.org/officeDocument/2006/relationships/image" Target="../media/image2.png"/><Relationship Id="Re73a37e61b54419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2e289e8f4e134d1f" Type="http://schemas.openxmlformats.org/officeDocument/2006/relationships/notesSlide" Target="../notesSlides/notesSlide3.xml"/><Relationship Id="R4a433ce7c92d4b21" Type="http://schemas.openxmlformats.org/officeDocument/2006/relationships/image" Target="../media/image3.png"/><Relationship Id="Rd95a57ed91244cd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331e56919560402c" Type="http://schemas.openxmlformats.org/officeDocument/2006/relationships/slideLayout" Target="../slideLayouts/slideLayout7.xml"/><Relationship Id="R4907c66e492a4445" Type="http://schemas.openxmlformats.org/officeDocument/2006/relationships/image" Target="../media/image5.png"/><Relationship Id="R72df92d1fadf4100" Type="http://schemas.openxmlformats.org/officeDocument/2006/relationships/notesSlide" Target="../notesSlides/notesSlide4.xml"/><Relationship Id="R90be8bfb092e4a59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0a8f63635ff34c2f" Type="http://schemas.openxmlformats.org/officeDocument/2006/relationships/image" Target="../media/image6.png"/><Relationship Id="R170251a0eb444557" Type="http://schemas.openxmlformats.org/officeDocument/2006/relationships/slideLayout" Target="../slideLayouts/slideLayout7.xml"/><Relationship Id="R6f82513e10124210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550a67e96ee4458b" Type="http://schemas.openxmlformats.org/officeDocument/2006/relationships/slideLayout" Target="../slideLayouts/slideLayout7.xml"/><Relationship Id="Rcd9bd67cee0e4d14" Type="http://schemas.openxmlformats.org/officeDocument/2006/relationships/image" Target="../media/image7.png"/><Relationship Id="Rdef25c61ca5a4b6e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8032ba96d6594474" Type="http://schemas.openxmlformats.org/officeDocument/2006/relationships/notesSlide" Target="../notesSlides/notesSlide7.xml"/><Relationship Id="R938d08df1de14b2d" Type="http://schemas.openxmlformats.org/officeDocument/2006/relationships/image" Target="../media/image8.png"/><Relationship Id="Rf95ad018ee344c38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6cced64dede1403c" Type="http://schemas.openxmlformats.org/officeDocument/2006/relationships/slideLayout" Target="../slideLayouts/slideLayout7.xml"/><Relationship Id="R91d467c2ee024bad" Type="http://schemas.openxmlformats.org/officeDocument/2006/relationships/notesSlide" Target="../notesSlides/notesSlide8.xml"/><Relationship Id="Redd136cc2d2849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5938603e031b438c" Type="http://schemas.openxmlformats.org/officeDocument/2006/relationships/image" Target="../media/image10.png"/><Relationship Id="Rc91227a462b14d30" Type="http://schemas.openxmlformats.org/officeDocument/2006/relationships/notesSlide" Target="../notesSlides/notesSlide9.xml"/><Relationship Id="Rfedcabc07c0943d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0730b6a1ef8947c3" Type="http://schemas.openxmlformats.org/officeDocument/2006/relationships/slideLayout" Target="../slideLayouts/slideLayout7.xml"/><Relationship Id="Ra6421b5d1dc14ced" Type="http://schemas.openxmlformats.org/officeDocument/2006/relationships/notesSlide" Target="../notesSlides/notesSlide10.xml"/><Relationship Id="Rf570bb5f348d4e8a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a3cdd0e18064352" Type="http://schemas.openxmlformats.org/officeDocument/2006/relationships/notesSlide" Target="../notesSlides/notesSlide11.xml"/><Relationship Id="R28e4d8423c154a62" Type="http://schemas.openxmlformats.org/officeDocument/2006/relationships/image" Target="../media/image12.png"/><Relationship Id="R7561ec11cd4f4eb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452223bf56dd4229" Type="http://schemas.openxmlformats.org/officeDocument/2006/relationships/slideLayout" Target="../slideLayouts/slideLayout7.xml"/><Relationship Id="Rb3f99f21fd3b4379" Type="http://schemas.openxmlformats.org/officeDocument/2006/relationships/image" Target="../media/image13.png"/><Relationship Id="Rc804023735604d8d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a8020248fa2643f7" Type="http://schemas.openxmlformats.org/officeDocument/2006/relationships/slideLayout" Target="../slideLayouts/slideLayout7.xml"/><Relationship Id="Rb54ac80983344964" Type="http://schemas.openxmlformats.org/officeDocument/2006/relationships/notesSlide" Target="../notesSlides/notesSlide13.xml"/><Relationship Id="Rf35208f8f810443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5937b86eec2c4e48" Type="http://schemas.openxmlformats.org/officeDocument/2006/relationships/slideLayout" Target="../slideLayouts/slideLayout7.xml"/><Relationship Id="R6bcb7a2021734e38" Type="http://schemas.openxmlformats.org/officeDocument/2006/relationships/notesSlide" Target="../notesSlides/notesSlide14.xml"/><Relationship Id="R805c63d387dc44dc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3415c2a18c3d426d" Type="http://schemas.openxmlformats.org/officeDocument/2006/relationships/image" Target="../media/image16.png"/><Relationship Id="R40effda90fca4ca6" Type="http://schemas.openxmlformats.org/officeDocument/2006/relationships/slideLayout" Target="../slideLayouts/slideLayout7.xml"/><Relationship Id="Ra37286d674f94b0a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0f42e3dc21db4e32" Type="http://schemas.openxmlformats.org/officeDocument/2006/relationships/slideLayout" Target="../slideLayouts/slideLayout7.xml"/><Relationship Id="R6e45fa75332449a2" Type="http://schemas.openxmlformats.org/officeDocument/2006/relationships/notesSlide" Target="../notesSlides/notesSlide16.xml"/><Relationship Id="R7edd6c22337c4cf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af00f20eb3f0428b" Type="http://schemas.openxmlformats.org/officeDocument/2006/relationships/notesSlide" Target="../notesSlides/notesSlide17.xml"/><Relationship Id="Re1e7b1f138b84cfb" Type="http://schemas.openxmlformats.org/officeDocument/2006/relationships/image" Target="../media/image18.png"/><Relationship Id="Re5db242419e546c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51535023bf1f4a48" Type="http://schemas.openxmlformats.org/officeDocument/2006/relationships/image" Target="../media/image19.png"/><Relationship Id="Rbaf32007e6a04fb8" Type="http://schemas.openxmlformats.org/officeDocument/2006/relationships/slideLayout" Target="../slideLayouts/slideLayout7.xml"/><Relationship Id="Rc65fd1a676484de6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34dc87881cd441df" Type="http://schemas.openxmlformats.org/officeDocument/2006/relationships/image" Target="../media/image20.png"/><Relationship Id="R5f3e31ef7e7d4794" Type="http://schemas.openxmlformats.org/officeDocument/2006/relationships/slideLayout" Target="../slideLayouts/slideLayout7.xml"/><Relationship Id="Rb15037cda46a4d15" Type="http://schemas.openxmlformats.org/officeDocument/2006/relationships/notesSlide" Target="../notesSlides/notesSlide19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34cbea9f384a4db9" Type="http://schemas.openxmlformats.org/officeDocument/2006/relationships/slideLayout" Target="../slideLayouts/slideLayout7.xml"/><Relationship Id="R7d110cb8bc9344a2" Type="http://schemas.openxmlformats.org/officeDocument/2006/relationships/notesSlide" Target="../notesSlides/notesSlide20.xml"/><Relationship Id="Rb51fce83cf174ebb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2a3909728bd640d4" Type="http://schemas.openxmlformats.org/officeDocument/2006/relationships/image" Target="../media/image22.png"/><Relationship Id="Rad1a6751cc8043f0" Type="http://schemas.openxmlformats.org/officeDocument/2006/relationships/slideLayout" Target="../slideLayouts/slideLayout7.xml"/><Relationship Id="Rb7ca5c3bd7884222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5bfa97e90fa04add" Type="http://schemas.openxmlformats.org/officeDocument/2006/relationships/image" Target="../media/image23.png"/><Relationship Id="R8e94458080784229" Type="http://schemas.openxmlformats.org/officeDocument/2006/relationships/notesSlide" Target="../notesSlides/notesSlide22.xml"/><Relationship Id="Re3fe36a3b1fa48c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285310a3b9624a77" Type="http://schemas.openxmlformats.org/officeDocument/2006/relationships/image" Target="../media/image24.png"/><Relationship Id="R479bf707e4c149c3" Type="http://schemas.openxmlformats.org/officeDocument/2006/relationships/notesSlide" Target="../notesSlides/notesSlide23.xml"/><Relationship Id="Rf85f92cd614a494e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48956dfd0ac54dce" Type="http://schemas.openxmlformats.org/officeDocument/2006/relationships/image" Target="../media/image25.png"/><Relationship Id="R736645c892ca4d1b" Type="http://schemas.openxmlformats.org/officeDocument/2006/relationships/slideLayout" Target="../slideLayouts/slideLayout1.xml"/><Relationship Id="Rb60e19d5103f444f" Type="http://schemas.openxmlformats.org/officeDocument/2006/relationships/notesSlide" Target="../notesSlides/notesSlide24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Congruence and geometric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L027 • Geometry and measures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Select a valid triangle congruence criterion and use corresponding parts to build a short proof.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1F33987-F257-4AAC-BD21-AA492756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59FAA47-804F-4F0D-9DFC-A92039AB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6A8EBD-1E91-4B33-ABBB-1A0463E4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091C8CB-1B61-4FE0-9F97-131550EDD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F32CBD0-E8FC-436C-9AB4-21848B5C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876268A-1C64-4145-A7BA-6389DBA2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E09DCEE-01C9-4FF3-869B-09C742CA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the third triangle angle when two are 50° and 70°.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9F87FB5-BCAE-4EA7-AAF8-10CBA762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An isosceles triangle has base angles 65°. Find its apex.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448C894-6E9B-443F-9CC2-38D6EEAA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State an opposite-angle property of a parallelogram.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643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geometry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the diagram and practical sheet.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7c66e492a4445"/>
          <a:stretch xmlns:a="http://schemas.openxmlformats.org/drawingml/2006/main"/>
        </p:blipFill>
        <p:spPr>
          <a:xfrm xmlns:a="http://schemas.openxmlformats.org/drawingml/2006/main">
            <a:off x="1238930" y="2857500"/>
            <a:ext cx="8980714" cy="31432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23" name="Picture 22" descr="Reach for the Star Logo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matching side triples 3,4,5 cm prove SSS. Now both triangles have sides 5,6,7 cm. Name the criterion.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sides 4,6 cm and included 50° prove SAS. Now sides 5,8 cm and included 70° match.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angles 40°,60° and their included 7 cm side prove ASA. Now angles 35°,80° and their included 6 cm side match.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right triangles with hypotenuse 13 cm and leg 5 cm satisfy RHS. Now hypotenuse 10 cm and leg 6 cm match.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BCA82F-EBB8-4D74-B1B1-2B935D7F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2B57C92-8E1B-4E94-9E11-E2C0F253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7BDED2-CA97-4FE5-ABDD-817421FE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26BB142-0B28-49B2-B0C9-57F026F8C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04A9037-6EC0-490A-B2C4-C659F445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the fact or construction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26E1508-4EB3-4CDA-B6BE-FA70429D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918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triangles have equal corresponding angles only. Congruent? A always, B not necessarily.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Classify: (i) three matching sides (ii) two sides and included angle (iii) right angle, hypotenuse and one side.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ABCD is a parallelogram with diagonal AC. Explain why triangles ABC and CDA are congruent.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AB=AD and BC=DC in a kite ABCD. Diagonal AC is drawn. Prove angle BAC equals CAD.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AB=AD, BC=DC, AC shared; ABC and ADC congruent by SSS, so matching angles BAC and CAD are equal.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equilateral triangles have sides 3 cm and 5 cm. What does this show about AAA?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Why is saying the triangles look equal not a proof? Improve the statement using the kite in A3.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1F33987-F257-4AAC-BD21-AA492756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59FAA47-804F-4F0D-9DFC-A92039AB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6A8EBD-1E91-4B33-ABBB-1A0463E4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091C8CB-1B61-4FE0-9F97-131550EDD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F32CBD0-E8FC-436C-9AB4-21848B5C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876268A-1C64-4145-A7BA-6389DBA2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Q1–Q3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E09DCEE-01C9-4FF3-869B-09C742CA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Number of matching side pairs in SSS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9F87FB5-BCAE-4EA7-AAF8-10CBA762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Degrees in a right angle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448C894-6E9B-443F-9CC2-38D6EEAA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Third angle after 35° and 80°,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6439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1F33987-F257-4AAC-BD21-AA492756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59FAA47-804F-4F0D-9DFC-A92039AB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6A8EBD-1E91-4B33-ABBB-1A0463E4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091C8CB-1B61-4FE0-9F97-131550EDD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F32CBD0-E8FC-436C-9AB4-21848B5C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876268A-1C64-4145-A7BA-6389DBA2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 • Numeric answers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E09DCEE-01C9-4FF3-869B-09C742CA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Triangle sides 5, 5, 6 cm: perimeter in cm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F9F87FB5-BCAE-4EA7-AAF8-10CBA762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Triangle scaled 2: length 7 becomes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448C894-6E9B-443F-9CC2-38D6EEAA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Regular hexagon exterior in degrees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6439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Triangles ABC and DEF have AB=DE, BC=EF and AC=DF. Name the criterion and the angle corresponding to ABC.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Right triangles have equal hypotenuses and one equal corresponding leg. Explain why they are congruent.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61BA7F8-BD8F-440C-B9D7-4191407F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73911B5-6426-44AC-9C38-F2A3EB4F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E24C03F-3BBD-4CA6-B9F9-8B649A9C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03A6F01-61A2-4A13-86A6-60F1B6E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1F4DE68-7F27-4E76-8B33-ECBCE99B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1EAD9F8-79DA-44B3-BE18-66DE4EF9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L028: Constructions and loci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E50C71-CC94-460E-AE1C-60B16E1F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245EF7E-5AD6-41C4-8D5C-2208C9B5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580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833143-46CD-4FD8-ACA1-B82FA967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51A857-DE78-43B8-B34A-C556F183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337C8-E347-4591-B765-C8E7A5DE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State a valid congruence test for sides 5,7,8 cm in two triangles and explain.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17F90-C7E0-4192-9C46-E8C801BE8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7ACABE-157E-4968-89C5-B6022FB26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L027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860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A171E-0DFF-4A2F-9B45-646E8CEF8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EFFF0C-77A4-4353-8457-F0F9CD6B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611F1-748A-430D-A688-455D441E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Two triangles have equal side lengths 5 and 7 cm and a non-included equal angle. Must they be congruent?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3EC751-77A3-4969-B809-B7069F3D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F9D56-0958-4F81-A339-A2866EA78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L027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25924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Congruence and geometric reasoning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Select a valid triangle congruence criterion and use corresponding parts to build a short proof.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State a valid congruence test for sides 5,7,8 cm in two triangles and explain.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triangles have equal side lengths 5 and 7 cm and a non-included equal angle. Must they be congruent?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2026-09-29T11:20:41.5750000Z</dcterms:created>
  <dcterms:modified xsi:type="dcterms:W3CDTF">2026-09-29T11:20:41.5750000Z</dcterms:modified>
</coreProperties>
</file>