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3bff61918eed4b3a" Type="http://schemas.openxmlformats.org/officeDocument/2006/relationships/extended-properties" Target="docProps/app.xml"/><Relationship Id="R846f5c6e53334b60" Type="http://schemas.openxmlformats.org/package/2006/relationships/metadata/core-properties" Target="docProps/core.xml"/><Relationship Id="Rfe217b5c042c4612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0a2875f9f014492"/>
  </p:sldMasterIdLst>
  <p:notesMasterIdLst>
    <p:notesMasterId xmlns:r="http://schemas.openxmlformats.org/officeDocument/2006/relationships" r:id="Rce2467f703744fd5"/>
  </p:notesMasterIdLst>
  <p:sldIdLst>
    <p:sldId xmlns:r="http://schemas.openxmlformats.org/officeDocument/2006/relationships" id="256" r:id="R0da9da93c95e4983"/>
    <p:sldId xmlns:r="http://schemas.openxmlformats.org/officeDocument/2006/relationships" id="257" r:id="R76b17d3021b141a0"/>
    <p:sldId xmlns:r="http://schemas.openxmlformats.org/officeDocument/2006/relationships" id="258" r:id="R80592a2aac39457a"/>
    <p:sldId xmlns:r="http://schemas.openxmlformats.org/officeDocument/2006/relationships" id="259" r:id="R9ad58e1423fc4c88"/>
    <p:sldId xmlns:r="http://schemas.openxmlformats.org/officeDocument/2006/relationships" id="260" r:id="R342d4bc7240846d1"/>
    <p:sldId xmlns:r="http://schemas.openxmlformats.org/officeDocument/2006/relationships" id="261" r:id="Ra99a3779028d49ff"/>
    <p:sldId xmlns:r="http://schemas.openxmlformats.org/officeDocument/2006/relationships" id="262" r:id="Rbdf31b29fb3944f5"/>
    <p:sldId xmlns:r="http://schemas.openxmlformats.org/officeDocument/2006/relationships" id="263" r:id="R310693f7379d4bc0"/>
    <p:sldId xmlns:r="http://schemas.openxmlformats.org/officeDocument/2006/relationships" id="264" r:id="Rb99679328e434ef6"/>
    <p:sldId xmlns:r="http://schemas.openxmlformats.org/officeDocument/2006/relationships" id="265" r:id="Raf90f2034b544669"/>
    <p:sldId xmlns:r="http://schemas.openxmlformats.org/officeDocument/2006/relationships" id="266" r:id="Rc9a64e93c9874823"/>
    <p:sldId xmlns:r="http://schemas.openxmlformats.org/officeDocument/2006/relationships" id="267" r:id="R9f3d490543f54ed6"/>
    <p:sldId xmlns:r="http://schemas.openxmlformats.org/officeDocument/2006/relationships" id="268" r:id="R8ce02d9801374899"/>
    <p:sldId xmlns:r="http://schemas.openxmlformats.org/officeDocument/2006/relationships" id="269" r:id="Rc3a57324f80f46e7"/>
    <p:sldId xmlns:r="http://schemas.openxmlformats.org/officeDocument/2006/relationships" id="270" r:id="R2fca169d82104f2e"/>
    <p:sldId xmlns:r="http://schemas.openxmlformats.org/officeDocument/2006/relationships" id="271" r:id="R6152b0200bc54851"/>
    <p:sldId xmlns:r="http://schemas.openxmlformats.org/officeDocument/2006/relationships" id="272" r:id="R04af2b8400524c6e"/>
    <p:sldId xmlns:r="http://schemas.openxmlformats.org/officeDocument/2006/relationships" id="273" r:id="R3139321378864f05"/>
    <p:sldId xmlns:r="http://schemas.openxmlformats.org/officeDocument/2006/relationships" id="274" r:id="Rf24c1173e3e74a6a"/>
    <p:sldId xmlns:r="http://schemas.openxmlformats.org/officeDocument/2006/relationships" id="275" r:id="Rcf806dcc3cd34c73"/>
    <p:sldId xmlns:r="http://schemas.openxmlformats.org/officeDocument/2006/relationships" id="276" r:id="R35bfa75dc2244450"/>
    <p:sldId xmlns:r="http://schemas.openxmlformats.org/officeDocument/2006/relationships" id="277" r:id="R8fc82ea90a4841c8"/>
    <p:sldId xmlns:r="http://schemas.openxmlformats.org/officeDocument/2006/relationships" id="278" r:id="R33099d653baf47dd"/>
    <p:sldId xmlns:r="http://schemas.openxmlformats.org/officeDocument/2006/relationships" id="279" r:id="R4e10eac1b84640ea"/>
    <p:sldId xmlns:ns0="http://schemas.openxmlformats.org/officeDocument/2006/relationships" id="280" ns0:id="rId31"/>
    <p:sldId xmlns:ns0="http://schemas.openxmlformats.org/officeDocument/2006/relationships" id="281" ns0:id="rId32"/>
    <p:sldId xmlns:ns0="http://schemas.openxmlformats.org/officeDocument/2006/relationships" id="282" ns0:id="rId33"/>
  </p:sldIdLst>
  <p:sldSz cx="12191695" cy="6858000"/>
  <p:notesSz cx="6858000" cy="9144000"/>
  <p:defaultTextStyle>
    <a:defPPr xmlns:a="http://schemas.openxmlformats.org/drawingml/2006/main">
      <a:buNone/>
    </a:defPPr>
    <a:lvl1pPr xmlns:a="http://schemas.openxmlformats.org/drawingml/2006/main" marL="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1pPr>
    <a:lvl2pPr xmlns:a="http://schemas.openxmlformats.org/drawingml/2006/main" marL="4572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2pPr>
    <a:lvl3pPr xmlns:a="http://schemas.openxmlformats.org/drawingml/2006/main" marL="9144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3pPr>
    <a:lvl4pPr xmlns:a="http://schemas.openxmlformats.org/drawingml/2006/main" marL="13716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4pPr>
    <a:lvl5pPr xmlns:a="http://schemas.openxmlformats.org/drawingml/2006/main" marL="18288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5pPr>
    <a:lvl6pPr xmlns:a="http://schemas.openxmlformats.org/drawingml/2006/main" marL="22860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6pPr>
    <a:lvl7pPr xmlns:a="http://schemas.openxmlformats.org/drawingml/2006/main" marL="27432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7pPr>
    <a:lvl8pPr xmlns:a="http://schemas.openxmlformats.org/drawingml/2006/main" marL="32004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8pPr>
    <a:lvl9pPr xmlns:a="http://schemas.openxmlformats.org/drawingml/2006/main" marL="36576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9pPr>
  </p:defaultTextStyle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 snapToObjects="1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6200" cy="76200"/>
</p:viewPr>
</file>

<file path=ppt/_rels/presentation.xml.rels><?xml version='1.0' encoding='UTF-8' standalone='yes'?>
<Relationships xmlns="http://schemas.openxmlformats.org/package/2006/relationships"><Relationship Id="R04af2b8400524c6e" Type="http://schemas.openxmlformats.org/officeDocument/2006/relationships/slide" Target="slides/slide17.xml"/><Relationship Id="R07c38388ab5b442b" Type="http://schemas.openxmlformats.org/officeDocument/2006/relationships/theme" Target="theme/theme1.xml"/><Relationship Id="R0da9da93c95e4983" Type="http://schemas.openxmlformats.org/officeDocument/2006/relationships/slide" Target="slides/slide1.xml"/><Relationship Id="R2fca169d82104f2e" Type="http://schemas.openxmlformats.org/officeDocument/2006/relationships/slide" Target="slides/slide15.xml"/><Relationship Id="R310693f7379d4bc0" Type="http://schemas.openxmlformats.org/officeDocument/2006/relationships/slide" Target="slides/slide8.xml"/><Relationship Id="R3139321378864f05" Type="http://schemas.openxmlformats.org/officeDocument/2006/relationships/slide" Target="slides/slide18.xml"/><Relationship Id="R33099d653baf47dd" Type="http://schemas.openxmlformats.org/officeDocument/2006/relationships/slide" Target="slides/slide23.xml"/><Relationship Id="R342d4bc7240846d1" Type="http://schemas.openxmlformats.org/officeDocument/2006/relationships/slide" Target="slides/slide5.xml"/><Relationship Id="R35bfa75dc2244450" Type="http://schemas.openxmlformats.org/officeDocument/2006/relationships/slide" Target="slides/slide21.xml"/><Relationship Id="R361692d1ea1b458f" Type="http://schemas.openxmlformats.org/officeDocument/2006/relationships/presProps" Target="presProps.xml"/><Relationship Id="R4e10eac1b84640ea" Type="http://schemas.openxmlformats.org/officeDocument/2006/relationships/slide" Target="slides/slide24.xml"/><Relationship Id="R6152b0200bc54851" Type="http://schemas.openxmlformats.org/officeDocument/2006/relationships/slide" Target="slides/slide16.xml"/><Relationship Id="R76b17d3021b141a0" Type="http://schemas.openxmlformats.org/officeDocument/2006/relationships/slide" Target="slides/slide2.xml"/><Relationship Id="R80592a2aac39457a" Type="http://schemas.openxmlformats.org/officeDocument/2006/relationships/slide" Target="slides/slide3.xml"/><Relationship Id="R8ce02d9801374899" Type="http://schemas.openxmlformats.org/officeDocument/2006/relationships/slide" Target="slides/slide13.xml"/><Relationship Id="R8fc82ea90a4841c8" Type="http://schemas.openxmlformats.org/officeDocument/2006/relationships/slide" Target="slides/slide22.xml"/><Relationship Id="R9ad58e1423fc4c88" Type="http://schemas.openxmlformats.org/officeDocument/2006/relationships/slide" Target="slides/slide4.xml"/><Relationship Id="R9f3d490543f54ed6" Type="http://schemas.openxmlformats.org/officeDocument/2006/relationships/slide" Target="slides/slide12.xml"/><Relationship Id="Ra99a3779028d49ff" Type="http://schemas.openxmlformats.org/officeDocument/2006/relationships/slide" Target="slides/slide6.xml"/><Relationship Id="Raf90f2034b544669" Type="http://schemas.openxmlformats.org/officeDocument/2006/relationships/slide" Target="slides/slide10.xml"/><Relationship Id="Rb99679328e434ef6" Type="http://schemas.openxmlformats.org/officeDocument/2006/relationships/slide" Target="slides/slide9.xml"/><Relationship Id="Rbdf31b29fb3944f5" Type="http://schemas.openxmlformats.org/officeDocument/2006/relationships/slide" Target="slides/slide7.xml"/><Relationship Id="Rc3a57324f80f46e7" Type="http://schemas.openxmlformats.org/officeDocument/2006/relationships/slide" Target="slides/slide14.xml"/><Relationship Id="Rc9a64e93c9874823" Type="http://schemas.openxmlformats.org/officeDocument/2006/relationships/slide" Target="slides/slide11.xml"/><Relationship Id="Rce2467f703744fd5" Type="http://schemas.openxmlformats.org/officeDocument/2006/relationships/notesMaster" Target="notesMasters/notesMaster1.xml"/><Relationship Id="Rcf806dcc3cd34c73" Type="http://schemas.openxmlformats.org/officeDocument/2006/relationships/slide" Target="slides/slide20.xml"/><Relationship Id="Rde47e338b84c4cf6" Type="http://schemas.openxmlformats.org/officeDocument/2006/relationships/tableStyles" Target="tableStyles.xml"/><Relationship Id="Rf0a2875f9f014492" Type="http://schemas.openxmlformats.org/officeDocument/2006/relationships/slideMaster" Target="slideMasters/slideMaster1.xml"/><Relationship Id="Rf20f8ae3fa13498c" Type="http://schemas.openxmlformats.org/officeDocument/2006/relationships/viewProps" Target="viewProps.xml"/><Relationship Id="Rf24c1173e3e74a6a" Type="http://schemas.openxmlformats.org/officeDocument/2006/relationships/slide" Target="slides/slide19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/Relationships>
</file>

<file path=ppt/notesMasters/_rels/notesMaster1.xml.rels><?xml version='1.0' encoding='UTF-8' standalone='yes'?>
<Relationships xmlns="http://schemas.openxmlformats.org/package/2006/relationships"><Relationship Id="Rd4dfbadc1d914ac2" Type="http://schemas.openxmlformats.org/officeDocument/2006/relationships/theme" Target="theme/theme3.xml"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notesSlides/_rels/notesSlide1.xml.rels><?xml version='1.0' encoding='UTF-8' standalone='yes'?>
<Relationships xmlns="http://schemas.openxmlformats.org/package/2006/relationships"><Relationship Id="R97b6064106e048f1" Type="http://schemas.openxmlformats.org/officeDocument/2006/relationships/notesMaster" Target="../notesMasters/notesMaster1.xml"/><Relationship Id="Rc7df838b68734ce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187cb5fa84aa4705" Type="http://schemas.openxmlformats.org/officeDocument/2006/relationships/notesMaster" Target="../notesMasters/notesMaster1.xml"/><Relationship Id="Raa272d607975496c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c75690b272a7465c" Type="http://schemas.openxmlformats.org/officeDocument/2006/relationships/slide" Target="../slides/slide3.xml"/><Relationship Id="Rfa9c57772c1e420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5200ba2df2b04056" Type="http://schemas.openxmlformats.org/officeDocument/2006/relationships/notesMaster" Target="../notesMasters/notesMaster1.xml"/><Relationship Id="Ra9992dceb9ab402b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16b3f54ae7964c82" Type="http://schemas.openxmlformats.org/officeDocument/2006/relationships/slide" Target="../slides/slide5.xml"/><Relationship Id="R4b3a5d5a6a26412b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374159e36bd44d59" Type="http://schemas.openxmlformats.org/officeDocument/2006/relationships/notesMaster" Target="../notesMasters/notesMaster1.xml"/><Relationship Id="Radbfbf7d786047ab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1e7dc2c5d6644b81" Type="http://schemas.openxmlformats.org/officeDocument/2006/relationships/notesMaster" Target="../notesMasters/notesMaster1.xml"/><Relationship Id="R6fd96604525f43c8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a254aeadae574c5b" Type="http://schemas.openxmlformats.org/officeDocument/2006/relationships/notesMaster" Target="../notesMasters/notesMaster1.xml"/><Relationship Id="Rd563ef89404640dc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3198973999134ce8" Type="http://schemas.openxmlformats.org/officeDocument/2006/relationships/notesMaster" Target="../notesMasters/notesMaster1.xml"/><Relationship Id="R5576bb3ffc2a4f68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f9dd1e115fee4891" Type="http://schemas.openxmlformats.org/officeDocument/2006/relationships/notesMaster" Target="../notesMasters/notesMaster1.xml"/><Relationship Id="Rfbfc3861b3474087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93c21aeebefa409c" Type="http://schemas.openxmlformats.org/officeDocument/2006/relationships/slide" Target="../slides/slide11.xml"/><Relationship Id="Re79e1f2e073c4b7f" Type="http://schemas.openxmlformats.org/officeDocument/2006/relationships/notesMaster" Target="../notesMasters/notesMaster1.xml"/></Relationships>
</file>

<file path=ppt/notesSlides/_rels/notesSlide12.xml.rels><?xml version='1.0' encoding='UTF-8' standalone='yes'?>
<Relationships xmlns="http://schemas.openxmlformats.org/package/2006/relationships"><Relationship Id="R89f9040727c944eb" Type="http://schemas.openxmlformats.org/officeDocument/2006/relationships/slide" Target="../slides/slide12.xml"/><Relationship Id="Rdd1d873782074764" Type="http://schemas.openxmlformats.org/officeDocument/2006/relationships/notesMaster" Target="../notesMasters/notesMaster1.xml"/></Relationships>
</file>

<file path=ppt/notesSlides/_rels/notesSlide13.xml.rels><?xml version='1.0' encoding='UTF-8' standalone='yes'?>
<Relationships xmlns="http://schemas.openxmlformats.org/package/2006/relationships"><Relationship Id="R35b53861aa9a4c01" Type="http://schemas.openxmlformats.org/officeDocument/2006/relationships/notesMaster" Target="../notesMasters/notesMaster1.xml"/><Relationship Id="R8f26ea7518804831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ad9352f6f387469b" Type="http://schemas.openxmlformats.org/officeDocument/2006/relationships/notesMaster" Target="../notesMasters/notesMaster1.xml"/><Relationship Id="Rfc57dad2810647ff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c58114ba40ad4ee3" Type="http://schemas.openxmlformats.org/officeDocument/2006/relationships/slide" Target="../slides/slide15.xml"/><Relationship Id="Rd8b7284a34564177" Type="http://schemas.openxmlformats.org/officeDocument/2006/relationships/notesMaster" Target="../notesMasters/notesMaster1.xml"/></Relationships>
</file>

<file path=ppt/notesSlides/_rels/notesSlide16.xml.rels><?xml version='1.0' encoding='UTF-8' standalone='yes'?>
<Relationships xmlns="http://schemas.openxmlformats.org/package/2006/relationships"><Relationship Id="R2748b32c11f94381" Type="http://schemas.openxmlformats.org/officeDocument/2006/relationships/notesMaster" Target="../notesMasters/notesMaster1.xml"/><Relationship Id="R7a3ad03b5fd345c5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8aed800209194046" Type="http://schemas.openxmlformats.org/officeDocument/2006/relationships/slide" Target="../slides/slide17.xml"/><Relationship Id="Rd66a24001bf941e0" Type="http://schemas.openxmlformats.org/officeDocument/2006/relationships/notesMaster" Target="../notesMasters/notesMaster1.xml"/></Relationships>
</file>

<file path=ppt/notesSlides/_rels/notesSlide18.xml.rels><?xml version='1.0' encoding='UTF-8' standalone='yes'?>
<Relationships xmlns="http://schemas.openxmlformats.org/package/2006/relationships"><Relationship Id="R7bfb32f48cef4d42" Type="http://schemas.openxmlformats.org/officeDocument/2006/relationships/notesMaster" Target="../notesMasters/notesMaster1.xml"/><Relationship Id="R90f7b67c7a6d4ffc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2cbb4990d7494fa1" Type="http://schemas.openxmlformats.org/officeDocument/2006/relationships/notesMaster" Target="../notesMasters/notesMaster1.xml"/><Relationship Id="R63ab5db5991f46f5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28639407e52b4364" Type="http://schemas.openxmlformats.org/officeDocument/2006/relationships/notesMaster" Target="../notesMasters/notesMaster1.xml"/><Relationship Id="Rd5432fcef91847f5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771bc8eec9cf4ba5" Type="http://schemas.openxmlformats.org/officeDocument/2006/relationships/notesMaster" Target="../notesMasters/notesMaster1.xml"/><Relationship Id="R8c6485d93e70418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14cb3195d4d8470a" Type="http://schemas.openxmlformats.org/officeDocument/2006/relationships/notesMaster" Target="../notesMasters/notesMaster1.xml"/><Relationship Id="R7f3075a3445a4735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493390aa02c54e48" Type="http://schemas.openxmlformats.org/officeDocument/2006/relationships/notesMaster" Target="../notesMasters/notesMaster1.xml"/><Relationship Id="R65f91837d95d4bbf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dec285a021f844d2" Type="http://schemas.openxmlformats.org/officeDocument/2006/relationships/notesMaster" Target="../notesMasters/notesMaster1.xml"/><Relationship Id="Reef6da1fb72d47f6" Type="http://schemas.openxmlformats.org/officeDocument/2006/relationships/slide" Target="../slides/slide24.xml"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<?xml version='1.0' encoding='UTF-8' standalone='yes'?>
<Relationships xmlns="http://schemas.openxmlformats.org/package/2006/relationships"><Relationship Id="R9afbb07cfbb44b18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16ba2bc6df1a4339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05de91fc7ffc426e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1a41e22fba474b23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95fe1a3396904018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6406231a97d849b9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5c5ef758022b4e23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3e81a06870874d74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b6962ccfa95c4403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679f4f9a436442d5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a1513e0865ca48ee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C67F9B26-D28F-4C5F-B827-A2B721D9446E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685800" y="2130425"/>
            <a:ext cx="7772400" cy="1470025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Subtitle 2">
            <a:extLst xmlns:a="http://schemas.openxmlformats.org/drawingml/2006/main">
              <a:ext uri="{FF2B5EF4-FFF2-40B4-BE49-F238E27FC236}">
                <a16:creationId xmlns:a16="http://schemas.microsoft.com/office/drawing/2014/main" id="{EE30CE9D-2A89-455B-AE32-75CA8DAE43E8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371600" y="3886200"/>
            <a:ext cx="6400800" cy="1752600"/>
          </a:xfrm>
        </p:spPr>
        <p:txBody>
          <a:bodyPr xmlns:a="http://schemas.openxmlformats.org/drawingml/2006/main"/>
          <a:lstStyle xmlns:a="http://schemas.openxmlformats.org/drawingml/2006/main"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r>
              <a:t>Click to edit Master subtitle style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A2B277CB-D73C-4295-B8EF-2F2E25A789CE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FAA3DED5-DFAE-43CC-A171-547539961E1B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AA100395-E29C-443E-B7EE-94B3A6049BE5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2.xml><?xml version="1.0" encoding="utf-8"?>
<p:sldLayout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87F62AB1-3A57-4602-9E19-94D6BFDB47D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F3B4E82B-9610-40AF-B449-82D60CD14EF4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CE232C7F-C68C-430F-85CF-372BFF99D37B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1217BA69-46F7-4227-A3C1-648C63CA0A72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16319748-1D29-4609-B67F-086A7D8A88B5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3.xml><?xml version="1.0" encoding="utf-8"?>
<p:sldLayout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F1CCD3D0-24EC-4BAE-A227-D37E1656B63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22313" y="4406900"/>
            <a:ext cx="7772400" cy="1362075"/>
          </a:xfrm>
        </p:spPr>
        <p:txBody>
          <a:bodyPr xmlns:a="http://schemas.openxmlformats.org/drawingml/2006/main" anchor="t"/>
          <a:lstStyle xmlns:a="http://schemas.openxmlformats.org/drawingml/2006/main">
            <a:lvl1pPr algn="l">
              <a:buNone/>
              <a:defRPr sz="4000" b="1" cap="all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201AA779-E007-485C-B6B7-5CFA179BC3D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22313" y="2906713"/>
            <a:ext cx="7772400" cy="1500187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4F35BE22-84C2-4177-A8A8-6B2EBFAB0340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BC81301F-0A1B-45D2-A494-1D6E048FA19F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74784057-3F0D-40AE-9FAB-076C2B58C1E3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4.xml><?xml version="1.0" encoding="utf-8"?>
<p:sldLayout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355F59F8-8469-462B-B41A-EC75D41D4DB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B5178CCB-83D1-43A9-9E2A-0CFA9B847376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457200" y="1600200"/>
            <a:ext cx="4038600" cy="452596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25149451-96FC-4FAF-B4EB-6D1DE83B209C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4648200" y="1600200"/>
            <a:ext cx="4038600" cy="452596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02F8FE12-80AB-428D-AA3E-11493F027352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8B971C53-510A-4AB7-BC86-6EB9D15AF7FC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8977E92D-6C6F-47FA-B0C0-84F83EFF5E89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5.xml><?xml version="1.0" encoding="utf-8"?>
<p:sldLayout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EF431062-0EB4-4318-8458-D1571ABD6AE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>
            <a:lvl1pPr>
              <a:buNone/>
              <a:defRPr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32AE21C7-185F-4614-9059-1B36B608F40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535113"/>
            <a:ext cx="4040188" cy="639762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2D1ABB1F-3364-4997-BC32-15BE126B9D1E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457200" y="2174875"/>
            <a:ext cx="4040188" cy="3951288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Text Placeholder 4">
            <a:extLst xmlns:a="http://schemas.openxmlformats.org/drawingml/2006/main">
              <a:ext uri="{FF2B5EF4-FFF2-40B4-BE49-F238E27FC236}">
                <a16:creationId xmlns:a16="http://schemas.microsoft.com/office/drawing/2014/main" id="{17BEBFBE-E8E8-479D-8AFB-9F1D2937A587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4645025" y="1535113"/>
            <a:ext cx="4041775" cy="639762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>
            <a:extLst xmlns:a="http://schemas.openxmlformats.org/drawingml/2006/main">
              <a:ext uri="{FF2B5EF4-FFF2-40B4-BE49-F238E27FC236}">
                <a16:creationId xmlns:a16="http://schemas.microsoft.com/office/drawing/2014/main" id="{A0F447FA-40E6-4099-B1FA-529998795AFC}"/>
              </a:ext>
            </a:extLst>
          </p:cNvPr>
          <p:cNvSpPr>
            <a:spLocks xmlns:a="http://schemas.openxmlformats.org/drawingml/2006/main" noGrp="1"/>
          </p:cNvSpPr>
          <p:nvPr>
            <p:ph idx="4"/>
          </p:nvPr>
        </p:nvSpPr>
        <p:spPr>
          <a:xfrm xmlns:a="http://schemas.openxmlformats.org/drawingml/2006/main">
            <a:off x="4645025" y="2174875"/>
            <a:ext cx="4041775" cy="3951288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7" name="Date Placeholder 6">
            <a:extLst xmlns:a="http://schemas.openxmlformats.org/drawingml/2006/main">
              <a:ext uri="{FF2B5EF4-FFF2-40B4-BE49-F238E27FC236}">
                <a16:creationId xmlns:a16="http://schemas.microsoft.com/office/drawing/2014/main" id="{B4A7F460-79DF-43FE-A943-DD5DF5619792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8" name="Footer Placeholder 7">
            <a:extLst xmlns:a="http://schemas.openxmlformats.org/drawingml/2006/main">
              <a:ext uri="{FF2B5EF4-FFF2-40B4-BE49-F238E27FC236}">
                <a16:creationId xmlns:a16="http://schemas.microsoft.com/office/drawing/2014/main" id="{FC0C96C0-AB7A-4C85-9507-125920D75F6D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Slide Number Placeholder 8">
            <a:extLst xmlns:a="http://schemas.openxmlformats.org/drawingml/2006/main">
              <a:ext uri="{FF2B5EF4-FFF2-40B4-BE49-F238E27FC236}">
                <a16:creationId xmlns:a16="http://schemas.microsoft.com/office/drawing/2014/main" id="{48211AD4-033A-483E-85BF-240CDD3B0C08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6.xml><?xml version="1.0" encoding="utf-8"?>
<p:sldLayout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F9C5469C-CE84-43EB-B5C4-3D39D2131FB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Date Placeholder 2">
            <a:extLst xmlns:a="http://schemas.openxmlformats.org/drawingml/2006/main">
              <a:ext uri="{FF2B5EF4-FFF2-40B4-BE49-F238E27FC236}">
                <a16:creationId xmlns:a16="http://schemas.microsoft.com/office/drawing/2014/main" id="{8724DE06-D557-4028-957A-5CB3E3E3C3C1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4" name="Footer Placeholder 3">
            <a:extLst xmlns:a="http://schemas.openxmlformats.org/drawingml/2006/main">
              <a:ext uri="{FF2B5EF4-FFF2-40B4-BE49-F238E27FC236}">
                <a16:creationId xmlns:a16="http://schemas.microsoft.com/office/drawing/2014/main" id="{AD5E5EF1-5F7D-47A2-9A6E-85AC6484E85E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Slide Number Placeholder 4">
            <a:extLst xmlns:a="http://schemas.openxmlformats.org/drawingml/2006/main">
              <a:ext uri="{FF2B5EF4-FFF2-40B4-BE49-F238E27FC236}">
                <a16:creationId xmlns:a16="http://schemas.microsoft.com/office/drawing/2014/main" id="{0E314E5A-D8AE-4E5C-9397-8523306FE8DD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7.xml><?xml version="1.0" encoding="utf-8"?>
<p:sldLayout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Date Placeholder 1">
            <a:extLst xmlns:a="http://schemas.openxmlformats.org/drawingml/2006/main">
              <a:ext uri="{FF2B5EF4-FFF2-40B4-BE49-F238E27FC236}">
                <a16:creationId xmlns:a16="http://schemas.microsoft.com/office/drawing/2014/main" id="{48A95489-5F04-49C0-A058-97E0BCEB7B29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3" name="Footer Placeholder 2">
            <a:extLst xmlns:a="http://schemas.openxmlformats.org/drawingml/2006/main">
              <a:ext uri="{FF2B5EF4-FFF2-40B4-BE49-F238E27FC236}">
                <a16:creationId xmlns:a16="http://schemas.microsoft.com/office/drawing/2014/main" id="{C7C70507-7711-48E1-B08A-828682B739A4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>
            <a:extLst xmlns:a="http://schemas.openxmlformats.org/drawingml/2006/main">
              <a:ext uri="{FF2B5EF4-FFF2-40B4-BE49-F238E27FC236}">
                <a16:creationId xmlns:a16="http://schemas.microsoft.com/office/drawing/2014/main" id="{DD5AF834-E377-4EF0-B508-3B59889055F2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8.xml><?xml version="1.0" encoding="utf-8"?>
<p:sldLayout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69169B71-FA6D-48FE-9BEC-C113B79082A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3050"/>
            <a:ext cx="3008313" cy="1162050"/>
          </a:xfrm>
        </p:spPr>
        <p:txBody>
          <a:bodyPr xmlns:a="http://schemas.openxmlformats.org/drawingml/2006/main" anchor="b"/>
          <a:lstStyle xmlns:a="http://schemas.openxmlformats.org/drawingml/2006/main">
            <a:lvl1pPr algn="l">
              <a:buNone/>
              <a:defRPr sz="2000" b="1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09585B5B-CC27-47BB-8582-00F197C97AA4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3575050" y="273050"/>
            <a:ext cx="5111750" cy="585311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9AA68BE2-8392-4A36-AEE9-CA20A6702AD8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457200" y="1435100"/>
            <a:ext cx="3008313" cy="4691063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8822C781-C501-46E5-9233-0E13DCF937E6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4D76A73D-4F7B-45EE-85C7-7C4BD75A1D0D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97A295ED-8812-46C0-B1EC-45078A1A59D3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9.xml><?xml version="1.0" encoding="utf-8"?>
<p:sldLayout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27B0E5D9-D966-4978-BBCA-B7BE9E60758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792288" y="4800600"/>
            <a:ext cx="5486400" cy="566738"/>
          </a:xfrm>
        </p:spPr>
        <p:txBody>
          <a:bodyPr xmlns:a="http://schemas.openxmlformats.org/drawingml/2006/main" anchor="b"/>
          <a:lstStyle xmlns:a="http://schemas.openxmlformats.org/drawingml/2006/main">
            <a:lvl1pPr algn="l">
              <a:buNone/>
              <a:defRPr sz="2000" b="1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Picture Placeholder 2">
            <a:extLst xmlns:a="http://schemas.openxmlformats.org/drawingml/2006/main">
              <a:ext uri="{FF2B5EF4-FFF2-40B4-BE49-F238E27FC236}">
                <a16:creationId xmlns:a16="http://schemas.microsoft.com/office/drawing/2014/main" id="{6C93238E-C700-4DBE-9DA0-B7647EB37EDC}"/>
              </a:ext>
            </a:extLst>
          </p:cNvPr>
          <p:cNvSpPr>
            <a:spLocks xmlns:a="http://schemas.openxmlformats.org/drawingml/2006/main" noGrp="1"/>
          </p:cNvSpPr>
          <p:nvPr>
            <p:ph type="pic" idx="1"/>
          </p:nvPr>
        </p:nvSpPr>
        <p:spPr>
          <a:xfrm xmlns:a="http://schemas.openxmlformats.org/drawingml/2006/main">
            <a:off x="1792288" y="612775"/>
            <a:ext cx="5486400" cy="4114800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 xmlns:a="http://schemas.openxmlformats.org/drawingml/2006/main"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AED57BA0-3569-4DB7-889B-1029C30E4494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1792288" y="5367338"/>
            <a:ext cx="5486400" cy="804862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0150B65D-DC2B-49CB-AA1E-8EFB1E6B15AB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C3B44BFB-FE81-4A58-9E89-6B76BB09FEEC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34433767-F052-4B8D-8E7E-5203DFFBB5C2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10.xml><?xml version="1.0" encoding="utf-8"?>
<p:sldLayout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6CAD0F2A-9DBF-43C9-9724-8BE583FA5A3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C8AAA8C7-A2B1-4ACF-A036-AE7B0CC94F7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18251BA3-4248-407F-9BC9-983C6FBD1950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40B5D89B-49F4-4FA0-81D2-FBBB259D036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AF7C6E09-8AA4-49FA-A886-06E90D33154B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11.xml><?xml version="1.0" encoding="utf-8"?>
<p:sldLayout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Vertical Title 1">
            <a:extLst xmlns:a="http://schemas.openxmlformats.org/drawingml/2006/main">
              <a:ext uri="{FF2B5EF4-FFF2-40B4-BE49-F238E27FC236}">
                <a16:creationId xmlns:a16="http://schemas.microsoft.com/office/drawing/2014/main" id="{C53DDD8E-9D82-4F3B-B462-1548A80DFFF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29400" y="274638"/>
            <a:ext cx="2057400" cy="5851525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34FF11CB-E92C-4A4D-83EE-22C337785CB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274638"/>
            <a:ext cx="6019800" cy="5851525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92EF4E94-F63F-411E-BC54-8161712CF045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3AA29812-8392-4D94-AD4E-20E94A3C45BE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30C55219-E671-4C07-971A-5DA8746E98C2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Masters/_rels/slideMaster1.xml.rels><?xml version='1.0' encoding='UTF-8' standalone='yes'?>
<Relationships xmlns="http://schemas.openxmlformats.org/package/2006/relationships"><Relationship Id="R1153d91e3de94f4d" Type="http://schemas.openxmlformats.org/officeDocument/2006/relationships/slideLayout" Target="../slideLayouts/slideLayout1.xml"/><Relationship Id="R1f0e93111ebe4c6f" Type="http://schemas.openxmlformats.org/officeDocument/2006/relationships/slideLayout" Target="../slideLayouts/slideLayout8.xml"/><Relationship Id="R38f3cd57223341db" Type="http://schemas.openxmlformats.org/officeDocument/2006/relationships/slideLayout" Target="../slideLayouts/slideLayout2.xml"/><Relationship Id="R47dcaaf0ba5d41d3" Type="http://schemas.openxmlformats.org/officeDocument/2006/relationships/slideLayout" Target="../slideLayouts/slideLayout5.xml"/><Relationship Id="R6131cb917dfd422a" Type="http://schemas.openxmlformats.org/officeDocument/2006/relationships/slideLayout" Target="../slideLayouts/slideLayout6.xml"/><Relationship Id="R7cf2b2e3ca904b84" Type="http://schemas.openxmlformats.org/officeDocument/2006/relationships/slideLayout" Target="../slideLayouts/slideLayout11.xml"/><Relationship Id="R865a0a1c741c46f1" Type="http://schemas.openxmlformats.org/officeDocument/2006/relationships/theme" Target="theme/theme2.xml"/><Relationship Id="R8c72ecc4d4864bda" Type="http://schemas.openxmlformats.org/officeDocument/2006/relationships/slideLayout" Target="../slideLayouts/slideLayout7.xml"/><Relationship Id="R9b991c6bae244db0" Type="http://schemas.openxmlformats.org/officeDocument/2006/relationships/slideLayout" Target="../slideLayouts/slideLayout4.xml"/><Relationship Id="Rdd60aabfb3994f2f" Type="http://schemas.openxmlformats.org/officeDocument/2006/relationships/slideLayout" Target="../slideLayouts/slideLayout10.xml"/><Relationship Id="Rdd665899976e4818" Type="http://schemas.openxmlformats.org/officeDocument/2006/relationships/slideLayout" Target="../slideLayouts/slideLayout9.xml"/><Relationship Id="Rf4fab7c6db054f6e" Type="http://schemas.openxmlformats.org/officeDocument/2006/relationships/slideLayout" Target="../slideLayouts/slideLayout3.xml"/></Relationships>
</file>

<file path=ppt/slideMasters/slideMaster1.xml><?xml version="1.0" encoding="utf-8"?>
<p:sld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Placeholder 1">
            <a:extLst xmlns:a="http://schemas.openxmlformats.org/drawingml/2006/main">
              <a:ext uri="{FF2B5EF4-FFF2-40B4-BE49-F238E27FC236}">
                <a16:creationId xmlns:a16="http://schemas.microsoft.com/office/drawing/2014/main" id="{81F599EF-FEAF-4A5B-963C-7BC23FD09E0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4638"/>
            <a:ext cx="8229600" cy="1143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/>
          </a:bodyPr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581BC4CE-F3CE-49AE-9ECF-99F0F1D7D62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600200"/>
            <a:ext cx="8229600" cy="4525963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B271E65D-A001-44B1-8A69-63ADC131EF9B}"/>
              </a:ext>
            </a:extLst>
          </p:cNvPr>
          <p:cNvSpPr>
            <a:spLocks xmlns:a="http://schemas.openxmlformats.org/drawingml/2006/main" noGrp="1"/>
          </p:cNvSpPr>
          <p:nvPr>
            <p:ph type="dt" idx="2"/>
          </p:nvPr>
        </p:nvSpPr>
        <p:spPr>
          <a:xfrm xmlns:a="http://schemas.openxmlformats.org/drawingml/2006/main">
            <a:off x="457200" y="6356350"/>
            <a:ext cx="2133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l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2C6F7E7A-D860-44F7-A268-CE7C715289DD}"/>
              </a:ext>
            </a:extLst>
          </p:cNvPr>
          <p:cNvSpPr>
            <a:spLocks xmlns:a="http://schemas.openxmlformats.org/drawingml/2006/main" noGrp="1"/>
          </p:cNvSpPr>
          <p:nvPr>
            <p:ph type="ftr" idx="3"/>
          </p:nvPr>
        </p:nvSpPr>
        <p:spPr>
          <a:xfrm xmlns:a="http://schemas.openxmlformats.org/drawingml/2006/main">
            <a:off x="3124200" y="6356350"/>
            <a:ext cx="2895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ct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84FBC1FF-65A8-45AD-97BB-39207AE9E89C}"/>
              </a:ext>
            </a:extLst>
          </p:cNvPr>
          <p:cNvSpPr>
            <a:spLocks xmlns:a="http://schemas.openxmlformats.org/drawingml/2006/main" noGrp="1"/>
          </p:cNvSpPr>
          <p:nvPr>
            <p:ph type="sldNum" idx="4"/>
          </p:nvPr>
        </p:nvSpPr>
        <p:spPr>
          <a:xfrm xmlns:a="http://schemas.openxmlformats.org/drawingml/2006/main">
            <a:off x="6553200" y="6356350"/>
            <a:ext cx="2133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153d91e3de94f4d"/>
    <p:sldLayoutId xmlns:r="http://schemas.openxmlformats.org/officeDocument/2006/relationships" id="2147483650" r:id="R38f3cd57223341db"/>
    <p:sldLayoutId xmlns:r="http://schemas.openxmlformats.org/officeDocument/2006/relationships" id="2147483651" r:id="Rf4fab7c6db054f6e"/>
    <p:sldLayoutId xmlns:r="http://schemas.openxmlformats.org/officeDocument/2006/relationships" id="2147483652" r:id="R9b991c6bae244db0"/>
    <p:sldLayoutId xmlns:r="http://schemas.openxmlformats.org/officeDocument/2006/relationships" id="2147483653" r:id="R47dcaaf0ba5d41d3"/>
    <p:sldLayoutId xmlns:r="http://schemas.openxmlformats.org/officeDocument/2006/relationships" id="2147483654" r:id="R6131cb917dfd422a"/>
    <p:sldLayoutId xmlns:r="http://schemas.openxmlformats.org/officeDocument/2006/relationships" id="2147483655" r:id="R8c72ecc4d4864bda"/>
    <p:sldLayoutId xmlns:r="http://schemas.openxmlformats.org/officeDocument/2006/relationships" id="2147483656" r:id="R1f0e93111ebe4c6f"/>
    <p:sldLayoutId xmlns:r="http://schemas.openxmlformats.org/officeDocument/2006/relationships" id="2147483657" r:id="Rdd665899976e4818"/>
    <p:sldLayoutId xmlns:r="http://schemas.openxmlformats.org/officeDocument/2006/relationships" id="2147483658" r:id="Rdd60aabfb3994f2f"/>
    <p:sldLayoutId xmlns:r="http://schemas.openxmlformats.org/officeDocument/2006/relationships" id="2147483659" r:id="R7cf2b2e3ca904b84"/>
  </p:sldLayoutIdLst>
  <p:txStyles>
    <p:titleStyle>
      <a:lvl1pPr xmlns:a="http://schemas.openxmlformats.org/drawingml/2006/main" algn="ctr" defTabSz="4572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342900" indent="-342900" algn="l" defTabSz="4572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742950" indent="-285750" algn="l" defTabSz="4572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4572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4572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4572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slides/_rels/slide1.xml.rels><?xml version='1.0' encoding='UTF-8' standalone='yes'?>
<Relationships xmlns="http://schemas.openxmlformats.org/package/2006/relationships"><Relationship Id="R25565f865cc441de" Type="http://schemas.openxmlformats.org/officeDocument/2006/relationships/image" Target="../media/image.png"/><Relationship Id="Ra500779890f64db1" Type="http://schemas.openxmlformats.org/officeDocument/2006/relationships/notesSlide" Target="../notesSlides/notesSlide1.xml"/><Relationship Id="Rf40b1fdd42e9475f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14b36a8826194159" Type="http://schemas.openxmlformats.org/officeDocument/2006/relationships/notesSlide" Target="../notesSlides/notesSlide2.xml"/><Relationship Id="Rba0acde3128549a1" Type="http://schemas.openxmlformats.org/officeDocument/2006/relationships/image" Target="../media/image2.png"/><Relationship Id="Rf226b1a9b08c4036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058b85b5abab4fdc" Type="http://schemas.openxmlformats.org/officeDocument/2006/relationships/slideLayout" Target="../slideLayouts/slideLayout7.xml"/><Relationship Id="R083ade1cc2d24d0f" Type="http://schemas.openxmlformats.org/officeDocument/2006/relationships/image" Target="../media/image3.png"/><Relationship Id="Raf437c5b0ab2434a" Type="http://schemas.openxmlformats.org/officeDocument/2006/relationships/notesSlide" Target="../notesSlides/notesSlide3.xml"/><Relationship Id="rId4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030f4d2f988f416c" Type="http://schemas.openxmlformats.org/officeDocument/2006/relationships/slideLayout" Target="../slideLayouts/slideLayout7.xml"/><Relationship Id="R1f78635da9ac4c9c" Type="http://schemas.openxmlformats.org/officeDocument/2006/relationships/image" Target="../media/image5.png"/><Relationship Id="R4e783aa8c7504c0b" Type="http://schemas.openxmlformats.org/officeDocument/2006/relationships/image" Target="../media/image4.png"/><Relationship Id="R858475faa32f4689" Type="http://schemas.openxmlformats.org/officeDocument/2006/relationships/notesSlide" Target="../notesSlides/notesSlide4.xml"/><Relationship Id="rId5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0a28a9de202743b2" Type="http://schemas.openxmlformats.org/officeDocument/2006/relationships/notesSlide" Target="../notesSlides/notesSlide5.xml"/><Relationship Id="R1a48e74e2e5c48e1" Type="http://schemas.openxmlformats.org/officeDocument/2006/relationships/image" Target="../media/image6.png"/><Relationship Id="Re4aa1f854ff847b7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6c05976e8564402c" Type="http://schemas.openxmlformats.org/officeDocument/2006/relationships/notesSlide" Target="../notesSlides/notesSlide6.xml"/><Relationship Id="Rdbba1b40431d47b2" Type="http://schemas.openxmlformats.org/officeDocument/2006/relationships/image" Target="../media/image7.png"/><Relationship Id="Re76c39c1b9a24cc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1ab062bbc45548e1" Type="http://schemas.openxmlformats.org/officeDocument/2006/relationships/image" Target="../media/image8.png"/><Relationship Id="R2e5de9a4a584485c" Type="http://schemas.openxmlformats.org/officeDocument/2006/relationships/notesSlide" Target="../notesSlides/notesSlide7.xml"/><Relationship Id="R7aff189580cf416b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1d6d72ce331f4379" Type="http://schemas.openxmlformats.org/officeDocument/2006/relationships/image" Target="../media/image9.png"/><Relationship Id="R28a2440728814da8" Type="http://schemas.openxmlformats.org/officeDocument/2006/relationships/notesSlide" Target="../notesSlides/notesSlide8.xml"/><Relationship Id="R411a5fa9fa5146cf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9.xml.rels><?xml version='1.0' encoding='UTF-8' standalone='yes'?>
<Relationships xmlns="http://schemas.openxmlformats.org/package/2006/relationships"><Relationship Id="R45eba4fa874b4876" Type="http://schemas.openxmlformats.org/officeDocument/2006/relationships/notesSlide" Target="../notesSlides/notesSlide9.xml"/><Relationship Id="R83937275d8594c69" Type="http://schemas.openxmlformats.org/officeDocument/2006/relationships/image" Target="../media/image10.png"/><Relationship Id="Rac98d94075844840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384686d7f92d4b24" Type="http://schemas.openxmlformats.org/officeDocument/2006/relationships/notesSlide" Target="../notesSlides/notesSlide10.xml"/><Relationship Id="Rdb6c7c54aef04aac" Type="http://schemas.openxmlformats.org/officeDocument/2006/relationships/image" Target="../media/image11.png"/><Relationship Id="Rf1431ac055c84de7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203a0fb333264d41" Type="http://schemas.openxmlformats.org/officeDocument/2006/relationships/image" Target="../media/image12.png"/><Relationship Id="Rb5c20626c2294773" Type="http://schemas.openxmlformats.org/officeDocument/2006/relationships/slideLayout" Target="../slideLayouts/slideLayout7.xml"/><Relationship Id="Rf63fa5f6aa884a0a" Type="http://schemas.openxmlformats.org/officeDocument/2006/relationships/notesSlide" Target="../notesSlides/notesSlide11.xml"/><Relationship Id="rId4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247d06b2b6f14269" Type="http://schemas.openxmlformats.org/officeDocument/2006/relationships/image" Target="../media/image13.png"/><Relationship Id="R4559db07ea194b96" Type="http://schemas.openxmlformats.org/officeDocument/2006/relationships/notesSlide" Target="../notesSlides/notesSlide12.xml"/><Relationship Id="R676830fad4c24e10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3.xml.rels><?xml version='1.0' encoding='UTF-8' standalone='yes'?>
<Relationships xmlns="http://schemas.openxmlformats.org/package/2006/relationships"><Relationship Id="Ra49d56a637784b93" Type="http://schemas.openxmlformats.org/officeDocument/2006/relationships/notesSlide" Target="../notesSlides/notesSlide13.xml"/><Relationship Id="Rb4717beb66204062" Type="http://schemas.openxmlformats.org/officeDocument/2006/relationships/slideLayout" Target="../slideLayouts/slideLayout7.xml"/><Relationship Id="Ree37155cd39446e1" Type="http://schemas.openxmlformats.org/officeDocument/2006/relationships/image" Target="../media/image14.png"/><Relationship Id="rId4" Type="http://schemas.openxmlformats.org/officeDocument/2006/relationships/image" Target="../media/image1.png"/></Relationships>
</file>

<file path=ppt/slides/_rels/slide14.xml.rels><?xml version='1.0' encoding='UTF-8' standalone='yes'?>
<Relationships xmlns="http://schemas.openxmlformats.org/package/2006/relationships"><Relationship Id="R0f7ddbcdf2ad482a" Type="http://schemas.openxmlformats.org/officeDocument/2006/relationships/image" Target="../media/image15.png"/><Relationship Id="R1d343e59536e4b1f" Type="http://schemas.openxmlformats.org/officeDocument/2006/relationships/notesSlide" Target="../notesSlides/notesSlide14.xml"/><Relationship Id="Rb85920982a704732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5.xml.rels><?xml version='1.0' encoding='UTF-8' standalone='yes'?>
<Relationships xmlns="http://schemas.openxmlformats.org/package/2006/relationships"><Relationship Id="R99e891bc614640aa" Type="http://schemas.openxmlformats.org/officeDocument/2006/relationships/image" Target="../media/image16.png"/><Relationship Id="Rc41a506beeed4291" Type="http://schemas.openxmlformats.org/officeDocument/2006/relationships/notesSlide" Target="../notesSlides/notesSlide15.xml"/><Relationship Id="Rd15996760c08442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6.xml.rels><?xml version='1.0' encoding='UTF-8' standalone='yes'?>
<Relationships xmlns="http://schemas.openxmlformats.org/package/2006/relationships"><Relationship Id="R404ab28d1edf492f" Type="http://schemas.openxmlformats.org/officeDocument/2006/relationships/notesSlide" Target="../notesSlides/notesSlide16.xml"/><Relationship Id="Rd79caa5af7124a82" Type="http://schemas.openxmlformats.org/officeDocument/2006/relationships/slideLayout" Target="../slideLayouts/slideLayout7.xml"/><Relationship Id="Rde3b0199398b4d8d" Type="http://schemas.openxmlformats.org/officeDocument/2006/relationships/image" Target="../media/image17.png"/><Relationship Id="rId4" Type="http://schemas.openxmlformats.org/officeDocument/2006/relationships/image" Target="../media/image1.png"/></Relationships>
</file>

<file path=ppt/slides/_rels/slide17.xml.rels><?xml version='1.0' encoding='UTF-8' standalone='yes'?>
<Relationships xmlns="http://schemas.openxmlformats.org/package/2006/relationships"><Relationship Id="R356d62cfca984530" Type="http://schemas.openxmlformats.org/officeDocument/2006/relationships/slideLayout" Target="../slideLayouts/slideLayout7.xml"/><Relationship Id="R8ca0bd3be6104a64" Type="http://schemas.openxmlformats.org/officeDocument/2006/relationships/image" Target="../media/image18.png"/><Relationship Id="Rdda8e540bd5345d0" Type="http://schemas.openxmlformats.org/officeDocument/2006/relationships/notesSlide" Target="../notesSlides/notesSlide17.xml"/><Relationship Id="rId4" Type="http://schemas.openxmlformats.org/officeDocument/2006/relationships/image" Target="../media/image1.png"/></Relationships>
</file>

<file path=ppt/slides/_rels/slide18.xml.rels><?xml version='1.0' encoding='UTF-8' standalone='yes'?>
<Relationships xmlns="http://schemas.openxmlformats.org/package/2006/relationships"><Relationship Id="R288b83c27eca4f1a" Type="http://schemas.openxmlformats.org/officeDocument/2006/relationships/image" Target="../media/image19.png"/><Relationship Id="R76fb184d6a134787" Type="http://schemas.openxmlformats.org/officeDocument/2006/relationships/slideLayout" Target="../slideLayouts/slideLayout7.xml"/><Relationship Id="Rd5886b79766c4668" Type="http://schemas.openxmlformats.org/officeDocument/2006/relationships/notesSlide" Target="../notesSlides/notesSlide18.xml"/><Relationship Id="rId4" Type="http://schemas.openxmlformats.org/officeDocument/2006/relationships/image" Target="../media/image1.png"/></Relationships>
</file>

<file path=ppt/slides/_rels/slide19.xml.rels><?xml version='1.0' encoding='UTF-8' standalone='yes'?>
<Relationships xmlns="http://schemas.openxmlformats.org/package/2006/relationships"><Relationship Id="R131c2f126ac94667" Type="http://schemas.openxmlformats.org/officeDocument/2006/relationships/notesSlide" Target="../notesSlides/notesSlide19.xml"/><Relationship Id="R14f95c30ee8141a5" Type="http://schemas.openxmlformats.org/officeDocument/2006/relationships/slideLayout" Target="../slideLayouts/slideLayout7.xml"/><Relationship Id="R4661a5a879074c2c" Type="http://schemas.openxmlformats.org/officeDocument/2006/relationships/image" Target="../media/image20.png"/><Relationship Id="rId4" Type="http://schemas.openxmlformats.org/officeDocument/2006/relationships/image" Target="../media/image1.png"/></Relationships>
</file>

<file path=ppt/slides/_rels/slide20.xml.rels><?xml version='1.0' encoding='UTF-8' standalone='yes'?>
<Relationships xmlns="http://schemas.openxmlformats.org/package/2006/relationships"><Relationship Id="R1aa860b7103049f3" Type="http://schemas.openxmlformats.org/officeDocument/2006/relationships/slideLayout" Target="../slideLayouts/slideLayout7.xml"/><Relationship Id="R9d4ea8e5307643e1" Type="http://schemas.openxmlformats.org/officeDocument/2006/relationships/image" Target="../media/image21.png"/><Relationship Id="Re79180a25df84f9c" Type="http://schemas.openxmlformats.org/officeDocument/2006/relationships/notesSlide" Target="../notesSlides/notesSlide20.xml"/><Relationship Id="rId4" Type="http://schemas.openxmlformats.org/officeDocument/2006/relationships/image" Target="../media/image1.png"/></Relationships>
</file>

<file path=ppt/slides/_rels/slide21.xml.rels><?xml version='1.0' encoding='UTF-8' standalone='yes'?>
<Relationships xmlns="http://schemas.openxmlformats.org/package/2006/relationships"><Relationship Id="R063aa7048b7141d2" Type="http://schemas.openxmlformats.org/officeDocument/2006/relationships/slideLayout" Target="../slideLayouts/slideLayout7.xml"/><Relationship Id="R8a39a769f32649f7" Type="http://schemas.openxmlformats.org/officeDocument/2006/relationships/notesSlide" Target="../notesSlides/notesSlide21.xml"/><Relationship Id="Rbf7a8a021e9d4ae9" Type="http://schemas.openxmlformats.org/officeDocument/2006/relationships/image" Target="../media/image22.png"/><Relationship Id="rId4" Type="http://schemas.openxmlformats.org/officeDocument/2006/relationships/image" Target="../media/image1.png"/></Relationships>
</file>

<file path=ppt/slides/_rels/slide22.xml.rels><?xml version='1.0' encoding='UTF-8' standalone='yes'?>
<Relationships xmlns="http://schemas.openxmlformats.org/package/2006/relationships"><Relationship Id="R5104188202e54dd2" Type="http://schemas.openxmlformats.org/officeDocument/2006/relationships/notesSlide" Target="../notesSlides/notesSlide22.xml"/><Relationship Id="Rac054afa96e7472a" Type="http://schemas.openxmlformats.org/officeDocument/2006/relationships/image" Target="../media/image23.png"/><Relationship Id="Rd32bb8eb99b44718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23.xml.rels><?xml version='1.0' encoding='UTF-8' standalone='yes'?>
<Relationships xmlns="http://schemas.openxmlformats.org/package/2006/relationships"><Relationship Id="R846d037cd5a74c49" Type="http://schemas.openxmlformats.org/officeDocument/2006/relationships/notesSlide" Target="../notesSlides/notesSlide23.xml"/><Relationship Id="R8a1b629ac9924fae" Type="http://schemas.openxmlformats.org/officeDocument/2006/relationships/image" Target="../media/image24.png"/><Relationship Id="R9dc074357bd741ad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4.xml.rels><?xml version='1.0' encoding='UTF-8' standalone='yes'?>
<Relationships xmlns="http://schemas.openxmlformats.org/package/2006/relationships"><Relationship Id="R0f24c619b6704efa" Type="http://schemas.openxmlformats.org/officeDocument/2006/relationships/image" Target="../media/image25.png"/><Relationship Id="R6d1b3eb7474b4510" Type="http://schemas.openxmlformats.org/officeDocument/2006/relationships/slideLayout" Target="../slideLayouts/slideLayout1.xml"/><Relationship Id="R9289615699f94324" Type="http://schemas.openxmlformats.org/officeDocument/2006/relationships/notesSlide" Target="../notesSlides/notesSlide24.xml"/><Relationship Id="rId4" Type="http://schemas.openxmlformats.org/officeDocument/2006/relationships/image" Target="../media/image1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BBF4CAE9-EF8F-408A-9778-D667E627A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FB7152AE-D821-4945-BCC9-EC54199C9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AA0FA2EB-4649-47A0-BB10-9058A70A2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CONNECT &amp; CHECK  1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31142432-F0FD-4B30-B538-F4F219AA1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Constructions and loci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CC0313C4-93F1-4F2C-BBB5-782801DC4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9ADB2CD8-7457-4D1B-895C-F87C39487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Pearson Edexcel GCSE Mathematics 1MA1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FBEA3600-BE7C-46B5-96EC-D502DE803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L028 • Geometry and measures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15A0B338-C8EC-4A3F-8495-C5ED2D94C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r>
              <a:t>60 minute lesson  |  learner resources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479185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BBF4CAE9-EF8F-408A-9778-D667E627A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FB7152AE-D821-4945-BCC9-EC54199C9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AA0FA2EB-4649-47A0-BB10-9058A70A2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CONNECT &amp; CHECK  2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31142432-F0FD-4B30-B538-F4F219AA1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The goal and the evidence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CC0313C4-93F1-4F2C-BBB5-782801DC4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9ADB2CD8-7457-4D1B-895C-F87C39487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r>
              <a:rPr sz="1800">
                <a:solidFill>
                  <a:srgbClr val="0C233E"/>
                </a:solidFill>
              </a:rPr>
              <a:t>Connect &amp; Check → Share → Present → Apply → Recall &amp; Review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FBEA3600-BE7C-46B5-96EC-D502DE803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Use ruler and compass constructions and interpret loci as sets of points satisfying distance conditions.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15A0B338-C8EC-4A3F-8495-C5ED2D94C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Explain, apply and check independently.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479185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80AEFDFA-3E28-4758-8FBB-B9BC758E6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32F2F203-3FA6-4EEB-A2A6-88955F37F6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FFA6041C-C999-4DF8-A900-8D4246107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CONNECT &amp; CHECK  3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8C017E0C-2552-4A8C-AC41-D2F1502B35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Starting-point diagnostic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E42D951D-C859-43F6-91F6-3786AB61E5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683024BF-3BB0-44A2-819D-6A8072AD0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R1–R3 • Attempt without notes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DC1A6D67-F6E9-4E7C-AE0D-A4460FE9D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17520"/>
            <a:ext cx="10424160" cy="518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1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1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How many degrees is a perpendicular angle?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7D9DBD09-A23B-41E3-843B-A647312E78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4160520"/>
            <a:ext cx="1042416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What is half of 8 cm?</a:t>
            </a: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E31BC73C-56E0-4018-9C55-2B7164FC9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166360"/>
            <a:ext cx="1042416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Explain equidistant from A and B.</a:t>
            </a:r>
          </a:p>
        </p:txBody>
      </p:sp>
      <p:pic xmlns:a="http://schemas.openxmlformats.org/drawingml/2006/main" xmlns:r="http://schemas.openxmlformats.org/officeDocument/2006/relationships">
        <p:nvPicPr>
          <p:cNvPr id="12" name="Picture 11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81298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BBF4CAE9-EF8F-408A-9778-D667E627A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FB7152AE-D821-4945-BCC9-EC54199C9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AA0FA2EB-4649-47A0-BB10-9058A70A2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SHARE  4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31142432-F0FD-4B30-B538-F4F219AA1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See the geometry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CC0313C4-93F1-4F2C-BBB5-782801DC4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9ADB2CD8-7457-4D1B-895C-F87C39487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Use the diagram and practical sheet.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FBEA3600-BE7C-46B5-96EC-D502DE803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/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15A0B338-C8EC-4A3F-8495-C5ED2D94C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4724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E1A619"/>
                </a:solidFill>
                <a:latin typeface="Aptos"/>
                <a:ea typeface="Aptos"/>
                <a:cs typeface="Aptos"/>
              </a:rPr>
              <a:t/>
            </a:r>
          </a:p>
        </p:txBody>
      </p:sp>
      <p:pic>
        <p:nvPicPr>
          <p:cNvPr id="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f78635da9ac4c9c"/>
          <a:stretch xmlns:a="http://schemas.openxmlformats.org/drawingml/2006/main"/>
        </p:blipFill>
        <p:spPr>
          <a:xfrm xmlns:a="http://schemas.openxmlformats.org/drawingml/2006/main">
            <a:off x="1238930" y="2857500"/>
            <a:ext cx="8980714" cy="3143250"/>
          </a:xfrm>
          <a:prstGeom xmlns:a="http://schemas.openxmlformats.org/drawingml/2006/main" prst="rect">
            <a:avLst/>
          </a:prstGeom>
        </p:spPr>
      </p:pic>
      <p:pic xmlns:a="http://schemas.openxmlformats.org/drawingml/2006/main" xmlns:r="http://schemas.openxmlformats.org/officeDocument/2006/relationships">
        <p:nvPicPr>
          <p:cNvPr id="23" name="Picture 22" descr="Reach for the Star Logo(1)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479185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BBF4CAE9-EF8F-408A-9778-D667E627A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FB7152AE-D821-4945-BCC9-EC54199C9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AA0FA2EB-4649-47A0-BB10-9058A70A2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5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31142432-F0FD-4B30-B538-F4F219AA1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Worked example and your turn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CC0313C4-93F1-4F2C-BBB5-782801DC4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9ADB2CD8-7457-4D1B-895C-F87C39487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D1 • Explain each step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FBEA3600-BE7C-46B5-96EC-D502DE803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Model: draw AB=6 cm; equal arcs of radius greater than 3 cm intersect above and below. Join intersections. Now construct the perpendicular bisector of AB=8 cm.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15A0B338-C8EC-4A3F-8495-C5ED2D94C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Try the paired problem; check independently.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479185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BBF4CAE9-EF8F-408A-9778-D667E627A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FB7152AE-D821-4945-BCC9-EC54199C9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AA0FA2EB-4649-47A0-BB10-9058A70A2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6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31142432-F0FD-4B30-B538-F4F219AA1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Worked example and your turn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CC0313C4-93F1-4F2C-BBB5-782801DC4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9ADB2CD8-7457-4D1B-895C-F87C39487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D2 • Explain each step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FBEA3600-BE7C-46B5-96EC-D502DE803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Model: equal marks on both rays and equal arcs bisect a 60° angle into 30°. Now draw a 70° angle with a protractor, then bisect it using compass arcs.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15A0B338-C8EC-4A3F-8495-C5ED2D94C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Try the paired problem; check independently.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479185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BBF4CAE9-EF8F-408A-9778-D667E627A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FB7152AE-D821-4945-BCC9-EC54199C9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AA0FA2EB-4649-47A0-BB10-9058A70A2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7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31142432-F0FD-4B30-B538-F4F219AA1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Worked example and your turn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CC0313C4-93F1-4F2C-BBB5-782801DC4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9ADB2CD8-7457-4D1B-895C-F87C39487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D3 • Explain each step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FBEA3600-BE7C-46B5-96EC-D502DE803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Model: points exactly 2 cm from O lie on a radius-2 circle. Draw the locus exactly 3 cm from P.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15A0B338-C8EC-4A3F-8495-C5ED2D94C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Try the paired problem; check independently.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479185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BBF4CAE9-EF8F-408A-9778-D667E627A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FB7152AE-D821-4945-BCC9-EC54199C9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AA0FA2EB-4649-47A0-BB10-9058A70A2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8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31142432-F0FD-4B30-B538-F4F219AA1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Worked example and your turn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CC0313C4-93F1-4F2C-BBB5-782801DC4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9ADB2CD8-7457-4D1B-895C-F87C39487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D4 • Explain each step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FBEA3600-BE7C-46B5-96EC-D502DE803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Model: points 2 cm from a straight line form two parallel lines. Draw points no more than 1 cm from a line.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15A0B338-C8EC-4A3F-8495-C5ED2D94C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Try the paired problem; check independently.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479185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E6BE1400-23AE-42B4-8B00-07D75FB0F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C233E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A6E45A88-E8B2-466A-B2E2-FD4B69CE89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B6C75FE6-EDFF-4B23-943E-EECEDBBC0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9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F031195C-58A2-44E8-B673-C8DC93FAFF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1828800"/>
            <a:ext cx="10698480" cy="6248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8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8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 method you can explain</a:t>
            </a:r>
          </a:p>
        </p:txBody>
      </p:sp>
      <p:sp>
        <p:nvSpPr>
          <p:cNvPr id="7" name="TextBox 6">
            <a:extLst xmlns:a="http://schemas.openxmlformats.org/drawingml/2006/main">
              <a:ext uri="{FF2B5EF4-FFF2-40B4-BE49-F238E27FC236}">
                <a16:creationId xmlns:a16="http://schemas.microsoft.com/office/drawing/2014/main" id="{6BABDD7B-8867-4B64-A970-10731A2F6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515600" cy="518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100">
                <a:solidFill>
                  <a:srgbClr val="E2E7ED"/>
                </a:solidFill>
                <a:latin typeface="Aptos"/>
                <a:ea typeface="Aptos"/>
                <a:cs typeface="Aptos"/>
              </a:defRPr>
            </a:pPr>
            <a:r>
              <a:rPr sz="3100" b="0">
                <a:solidFill>
                  <a:srgbClr val="E2E7ED"/>
                </a:solidFill>
                <a:latin typeface="Aptos"/>
                <a:ea typeface="Aptos"/>
                <a:cs typeface="Aptos"/>
              </a:rPr>
              <a:t>Name the fact or construction at each step.</a:t>
            </a: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C7A95167-3BD2-42D0-AA6C-82C55990F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4709160"/>
            <a:ext cx="105156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E1A619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E1A619"/>
                </a:solidFill>
                <a:latin typeface="Aptos"/>
                <a:ea typeface="Aptos"/>
                <a:cs typeface="Aptos"/>
              </a:rPr>
              <a:t>Check against the original question.</a:t>
            </a:r>
          </a:p>
        </p:txBody>
      </p:sp>
      <p:pic xmlns:a="http://schemas.openxmlformats.org/drawingml/2006/main" xmlns:r="http://schemas.openxmlformats.org/officeDocument/2006/relationships">
        <p:nvPicPr>
          <p:cNvPr id="9" name="Picture 8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394949"/>
      </p:ext>
    </p:extLst>
  </p:cSld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BBF4CAE9-EF8F-408A-9778-D667E627A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FB7152AE-D821-4945-BCC9-EC54199C9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AA0FA2EB-4649-47A0-BB10-9058A70A2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CONNECT &amp; CHECK  10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31142432-F0FD-4B30-B538-F4F219AA1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Diagnostic pause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CC0313C4-93F1-4F2C-BBB5-782801DC4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9ADB2CD8-7457-4D1B-895C-F87C39487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Choose and explain before moving on.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FBEA3600-BE7C-46B5-96EC-D502DE803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Points exactly 3 cm from O form A a disc, B a circle circumference, C a line. 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15A0B338-C8EC-4A3F-8495-C5ED2D94C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Use your explanation to decide the next step.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479185"/>
      </p:ext>
    </p:extLst>
  </p:cSld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BBF4CAE9-EF8F-408A-9778-D667E627A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FB7152AE-D821-4945-BCC9-EC54199C9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AA0FA2EB-4649-47A0-BB10-9058A70A2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11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31142432-F0FD-4B30-B538-F4F219AA1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Careful variation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CC0313C4-93F1-4F2C-BBB5-782801DC4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9ADB2CD8-7457-4D1B-895C-F87C39487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A1 • Show your reasoning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FBEA3600-BE7C-46B5-96EC-D502DE803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Use the practical sheet: construct a perpendicular from an off-line point P to line l. Keep arcs and label the foot.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15A0B338-C8EC-4A3F-8495-C5ED2D94C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Explain your decisions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479185"/>
      </p:ext>
    </p:extLst>
  </p:cSld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BBF4CAE9-EF8F-408A-9778-D667E627A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FB7152AE-D821-4945-BCC9-EC54199C9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AA0FA2EB-4649-47A0-BB10-9058A70A2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12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31142432-F0FD-4B30-B538-F4F219AA1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Independent application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CC0313C4-93F1-4F2C-BBB5-782801DC4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9ADB2CD8-7457-4D1B-895C-F87C39487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A2 • Show your reasoning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FBEA3600-BE7C-46B5-96EC-D502DE803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Draw A and B 6 cm apart. Construct points exactly 4 cm from each. How many are there?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15A0B338-C8EC-4A3F-8495-C5ED2D94C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Explain your decisions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479185"/>
      </p:ext>
    </p:extLst>
  </p:cSld>
</p:sld>
</file>

<file path=ppt/slides/slide1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BBF4CAE9-EF8F-408A-9778-D667E627A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FB7152AE-D821-4945-BCC9-EC54199C9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AA0FA2EB-4649-47A0-BB10-9058A70A2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13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31142432-F0FD-4B30-B538-F4F219AA1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Use the method in context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CC0313C4-93F1-4F2C-BBB5-782801DC4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9ADB2CD8-7457-4D1B-895C-F87C39487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A3 • Show your reasoning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FBEA3600-BE7C-46B5-96EC-D502DE803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A sensor must be no more than 3 cm from O and equidistant from A and B. Describe how to construct the permitted set.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15A0B338-C8EC-4A3F-8495-C5ED2D94C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Explain your decisions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479185"/>
      </p:ext>
    </p:extLst>
  </p:cSld>
</p:sld>
</file>

<file path=ppt/slides/slide1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BBF4CAE9-EF8F-408A-9778-D667E627A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FB7152AE-D821-4945-BCC9-EC54199C9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AA0FA2EB-4649-47A0-BB10-9058A70A2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14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31142432-F0FD-4B30-B538-F4F219AA1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Intentional practice feedback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CC0313C4-93F1-4F2C-BBB5-782801DC4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9ADB2CD8-7457-4D1B-895C-F87C39487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Read after attempting A3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FBEA3600-BE7C-46B5-96EC-D502DE803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Intersect the closed radius-3 disc with the perpendicular bisector of AB.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15A0B338-C8EC-4A3F-8495-C5ED2D94C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Correct one step and explain the change.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479185"/>
      </p:ext>
    </p:extLst>
  </p:cSld>
</p:sld>
</file>

<file path=ppt/slides/slide1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BBF4CAE9-EF8F-408A-9778-D667E627A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FB7152AE-D821-4945-BCC9-EC54199C9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AA0FA2EB-4649-47A0-BB10-9058A70A2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15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31142432-F0FD-4B30-B538-F4F219AA1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A claim to test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CC0313C4-93F1-4F2C-BBB5-782801DC4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9ADB2CD8-7457-4D1B-895C-F87C39487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C1 • Show your reasoning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FBEA3600-BE7C-46B5-96EC-D502DE803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A learner draws one arc intersection and joins it to A to bisect AB. Explain the error.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15A0B338-C8EC-4A3F-8495-C5ED2D94C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Explain your decisions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479185"/>
      </p:ext>
    </p:extLst>
  </p:cSld>
</p:sld>
</file>

<file path=ppt/slides/slide1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BBF4CAE9-EF8F-408A-9778-D667E627A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FB7152AE-D821-4945-BCC9-EC54199C9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AA0FA2EB-4649-47A0-BB10-9058A70A2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16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31142432-F0FD-4B30-B538-F4F219AA1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Deepen the reasoning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CC0313C4-93F1-4F2C-BBB5-782801DC4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9ADB2CD8-7457-4D1B-895C-F87C39487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C2 • Show your reasoning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FBEA3600-BE7C-46B5-96EC-D502DE803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A and B are 8 cm apart. How many points are exactly 3 cm from each? Explain.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15A0B338-C8EC-4A3F-8495-C5ED2D94C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Explain your decisions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479185"/>
      </p:ext>
    </p:extLst>
  </p:cSld>
</p:sld>
</file>

<file path=ppt/slides/slide1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80AEFDFA-3E28-4758-8FBB-B9BC758E6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32F2F203-3FA6-4EEB-A2A6-88955F37F6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FFA6041C-C999-4DF8-A900-8D4246107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17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8C017E0C-2552-4A8C-AC41-D2F1502B35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Retrieval without notes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E42D951D-C859-43F6-91F6-3786AB61E5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683024BF-3BB0-44A2-819D-6A8072AD0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Q1–Q3 • Numeric answers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DC1A6D67-F6E9-4E7C-AE0D-A4460FE9D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17520"/>
            <a:ext cx="10424160" cy="518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1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1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Midpoint distance for segment 10 cm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7D9DBD09-A23B-41E3-843B-A647312E78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4160520"/>
            <a:ext cx="1042416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Bisect 80°: each angle in degrees</a:t>
            </a: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E31BC73C-56E0-4018-9C55-2B7164FC9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166360"/>
            <a:ext cx="1042416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Radius 3 cm: diameter in cm</a:t>
            </a:r>
          </a:p>
        </p:txBody>
      </p:sp>
      <p:pic xmlns:a="http://schemas.openxmlformats.org/drawingml/2006/main" xmlns:r="http://schemas.openxmlformats.org/officeDocument/2006/relationships">
        <p:nvPicPr>
          <p:cNvPr id="12" name="Picture 11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81298"/>
      </p:ext>
    </p:extLst>
  </p:cSld>
</p:sld>
</file>

<file path=ppt/slides/slide1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80AEFDFA-3E28-4758-8FBB-B9BC758E6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32F2F203-3FA6-4EEB-A2A6-88955F37F6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FFA6041C-C999-4DF8-A900-8D4246107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18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8C017E0C-2552-4A8C-AC41-D2F1502B35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Retrieval without notes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E42D951D-C859-43F6-91F6-3786AB61E5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683024BF-3BB0-44A2-819D-6A8072AD0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Q4–Q6 • Numeric answers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DC1A6D67-F6E9-4E7C-AE0D-A4460FE9D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17520"/>
            <a:ext cx="10424160" cy="518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1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1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Perpendicular angle in degrees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7D9DBD09-A23B-41E3-843B-A647312E78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4160520"/>
            <a:ext cx="1042416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A,B 6 cm apart; radius-4 circles: intersections</a:t>
            </a: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E31BC73C-56E0-4018-9C55-2B7164FC9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166360"/>
            <a:ext cx="1042416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A,B 8 cm apart; radius-3 circles: intersections</a:t>
            </a:r>
          </a:p>
        </p:txBody>
      </p:sp>
      <p:pic xmlns:a="http://schemas.openxmlformats.org/drawingml/2006/main" xmlns:r="http://schemas.openxmlformats.org/officeDocument/2006/relationships">
        <p:nvPicPr>
          <p:cNvPr id="12" name="Picture 11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81298"/>
      </p:ext>
    </p:extLst>
  </p:cSld>
</p:sld>
</file>

<file path=ppt/slides/slide1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BBF4CAE9-EF8F-408A-9778-D667E627A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FB7152AE-D821-4945-BCC9-EC54199C9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AA0FA2EB-4649-47A0-BB10-9058A70A2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19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31142432-F0FD-4B30-B538-F4F219AA1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Independent exit evidence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CC0313C4-93F1-4F2C-BBB5-782801DC4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9ADB2CD8-7457-4D1B-895C-F87C39487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P1 • Without notes • Teacher review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FBEA3600-BE7C-46B5-96EC-D502DE803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Describe the locus equidistant from two fixed points A and B, with both defining properties. [2]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15A0B338-C8EC-4A3F-8495-C5ED2D94C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Show working and check your answer.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479185"/>
      </p:ext>
    </p:extLst>
  </p:cSld>
</p:sld>
</file>

<file path=ppt/slides/slide2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BBF4CAE9-EF8F-408A-9778-D667E627A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FB7152AE-D821-4945-BCC9-EC54199C9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AA0FA2EB-4649-47A0-BB10-9058A70A2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20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31142432-F0FD-4B30-B538-F4F219AA1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Independent exit evidence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CC0313C4-93F1-4F2C-BBB5-782801DC4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9ADB2CD8-7457-4D1B-895C-F87C39487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P2 • Without notes • Teacher review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FBEA3600-BE7C-46B5-96EC-D502DE803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A and B are 6 cm apart. How many points are exactly 3 cm from each? Explain. [2]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15A0B338-C8EC-4A3F-8495-C5ED2D94C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Show working and check your answer.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479185"/>
      </p:ext>
    </p:extLst>
  </p:cSld>
</p:sld>
</file>

<file path=ppt/slides/slide2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BBF4CAE9-EF8F-408A-9778-D667E627A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FB7152AE-D821-4945-BCC9-EC54199C9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AA0FA2EB-4649-47A0-BB10-9058A70A2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21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31142432-F0FD-4B30-B538-F4F219AA1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Feedback and next steps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CC0313C4-93F1-4F2C-BBB5-782801DC4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9ADB2CD8-7457-4D1B-895C-F87C39487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P3 • Completion is not mastery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FBEA3600-BE7C-46B5-96EC-D502DE803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Explain one error you have corrected.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15A0B338-C8EC-4A3F-8495-C5ED2D94C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Set a fresh question and a delayed check.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479185"/>
      </p:ext>
    </p:extLst>
  </p:cSld>
</p:sld>
</file>

<file path=ppt/slides/slide2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BBF4CAE9-EF8F-408A-9778-D667E627A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FB7152AE-D821-4945-BCC9-EC54199C9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AA0FA2EB-4649-47A0-BB10-9058A70A2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22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31142432-F0FD-4B30-B538-F4F219AA1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Before the next lesson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CC0313C4-93F1-4F2C-BBB5-782801DC4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9ADB2CD8-7457-4D1B-895C-F87C39487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L029: Coordinates and transformations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FBEA3600-BE7C-46B5-96EC-D502DE803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Complete F1 tomorrow without notes.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15A0B338-C8EC-4A3F-8495-C5ED2D94C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Attempt F2 and bring one question.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479185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28B2890-E527-4B95-BC70-C9C7DF3663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00150"/>
            <a:ext cx="10668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Optional stretch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EF99591-4577-484B-A274-A346524E0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38350"/>
            <a:ext cx="10668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716D"/>
          </a:solidFill>
          <a:ln xmlns:a="http://schemas.openxmlformats.org/drawingml/2006/main" w="0">
            <a:noFill/>
          </a:ln>
        </p:spPr>
        <p:txBody xmlns:a="http://schemas.openxmlformats.org/drawingml/2006/main">
          <a:bodyPr/>
          <a:p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CAB6EC4-F6E5-4457-96AF-D96A08DE03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667000"/>
            <a:ext cx="10191750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255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Construct the perpendicular bisector of an 8 cm segment. How far is its midpoint from either endpoint?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216AAC9-FB33-49E1-8938-C97690B15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286375"/>
            <a:ext cx="10001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16D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14716D"/>
                </a:solidFill>
                <a:latin typeface="Aptos"/>
                <a:ea typeface="Aptos"/>
                <a:cs typeface="Aptos"/>
              </a:rPr>
              <a:t>Show a method. Explain a check or counterexample.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736AB54-3A77-4E05-9263-584131871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1125" y="6143625"/>
            <a:ext cx="23336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0C233E"/>
                </a:solidFill>
                <a:latin typeface="Aptos"/>
                <a:ea typeface="Aptos"/>
                <a:cs typeface="Aptos"/>
              </a:rPr>
              <a:t>L028 · Extension A</a:t>
            </a:r>
          </a:p>
        </p:txBody>
      </p:sp>
      <p:pic xmlns:a="http://schemas.openxmlformats.org/drawingml/2006/main" xmlns:r="http://schemas.openxmlformats.org/officeDocument/2006/relationships">
        <p:nvPicPr>
          <p:cNvPr id="7" name="Picture 6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638" y="95250"/>
            <a:ext cx="2019300" cy="100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263352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9E18F2D-0C67-4B6D-8F64-19BD92F8A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00150"/>
            <a:ext cx="10668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Optional deep challenge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0DFE1E4-E3CB-4B78-BABE-E610AC4E0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38350"/>
            <a:ext cx="10668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 w="0">
            <a:noFill/>
          </a:ln>
        </p:spPr>
        <p:txBody xmlns:a="http://schemas.openxmlformats.org/drawingml/2006/main">
          <a:bodyPr/>
          <a:p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1AD5F21-E3AB-4976-B24D-4B03858127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667000"/>
            <a:ext cx="10191750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255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A point is 3 cm from A and 4 cm from B. Describe the intersection of its loci.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F19A4C1-998D-4DB5-A399-F62BA4513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286375"/>
            <a:ext cx="10001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16D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14716D"/>
                </a:solidFill>
                <a:latin typeface="Aptos"/>
                <a:ea typeface="Aptos"/>
                <a:cs typeface="Aptos"/>
              </a:rPr>
              <a:t>Show a method. Explain a check or counterexample.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0D1B10F-4DD9-4FA2-BA8F-A76A11D57A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1125" y="6143625"/>
            <a:ext cx="23336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0C233E"/>
                </a:solidFill>
                <a:latin typeface="Aptos"/>
                <a:ea typeface="Aptos"/>
                <a:cs typeface="Aptos"/>
              </a:rPr>
              <a:t>L028 · Extension B</a:t>
            </a:r>
          </a:p>
        </p:txBody>
      </p:sp>
      <p:pic xmlns:a="http://schemas.openxmlformats.org/drawingml/2006/main" xmlns:r="http://schemas.openxmlformats.org/officeDocument/2006/relationships">
        <p:nvPicPr>
          <p:cNvPr id="7" name="Picture 6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638" y="95250"/>
            <a:ext cx="2019300" cy="100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610398"/>
      </p:ext>
    </p:extLst>
  </p:cSld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L028 Recall &amp; Review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Constructions and loci</a:t>
            </a:r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27632"/>
            <a:ext cx="1046988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800" b="1">
                <a:solidFill>
                  <a:srgbClr val="147D88"/>
                </a:solidFill>
                <a:latin typeface="Aptos"/>
              </a:rPr>
              <a:t>Fresh evidence: prove the objective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76272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600" b="0">
                <a:solidFill>
                  <a:srgbClr val="132A42"/>
                </a:solidFill>
                <a:latin typeface="Aptos"/>
              </a:rPr>
              <a:t>Solve a new question without prompts. Explain one check, then correct one error in your working.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55848"/>
            <a:ext cx="10332720" cy="8686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200" b="0">
                <a:solidFill>
                  <a:srgbClr val="132A42"/>
                </a:solidFill>
                <a:latin typeface="Aptos"/>
              </a:rPr>
              <a:t>Objective: Use ruler and compass constructions and interpret loci as sets of points satisfying distance conditions.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07408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Write the next practice step before you leave. It must test the method again, not simply copy today’s example.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Feedback language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Use the full phrases before the abbreviations.</a:t>
            </a:r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26364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What Went Well (WWW)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selected the correct geometric fact, theorem, formula or transformation and used a clear diagram with appropriate labels and units.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Identify the mathematical method, representation, reasoning or check that improved.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6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Even Better If (EBI)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6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will name the fact or theorem, show the substitution or construction step and check whether the size, direction and units of the result are reasonable.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3796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Set one precise next-step action and test it on a fresh question.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Extension route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Choose this route only after the core evidence is secure.</a:t>
            </a:r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9164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Stretch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48840"/>
            <a:ext cx="10287000" cy="91440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Construct the perpendicular bisector of an 8 cm segment. How far is its midpoint from either endpoint?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3756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Deep challenge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3794760"/>
            <a:ext cx="10287000" cy="10972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A point is 3 cm from A and 4 cm from B. Describe the intersection of its loci.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5230368"/>
            <a:ext cx="1028700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Explain your reasoning clearly enough that another learner could check it.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2026-09-29T11:20:42.2690000Z</dcterms:created>
  <dcterms:modified xsi:type="dcterms:W3CDTF">2026-09-29T11:20:42.2690000Z</dcterms:modified>
</coreProperties>
</file>