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599f3a9a64e34691" Type="http://schemas.openxmlformats.org/officeDocument/2006/relationships/extended-properties" Target="docProps/app.xml"/><Relationship Id="Rcf627f5e57044608" Type="http://schemas.openxmlformats.org/package/2006/relationships/metadata/core-properties" Target="docProps/core.xml"/><Relationship Id="Rd0577e8ff72e46ba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9821d53c214a9d"/>
  </p:sldMasterIdLst>
  <p:notesMasterIdLst>
    <p:notesMasterId xmlns:r="http://schemas.openxmlformats.org/officeDocument/2006/relationships" r:id="R7d42bf6b447c4ad9"/>
  </p:notesMasterIdLst>
  <p:sldIdLst>
    <p:sldId xmlns:r="http://schemas.openxmlformats.org/officeDocument/2006/relationships" id="256" r:id="R25a475a8624643c7"/>
    <p:sldId xmlns:r="http://schemas.openxmlformats.org/officeDocument/2006/relationships" id="257" r:id="R7c32a95d88a742c7"/>
    <p:sldId xmlns:r="http://schemas.openxmlformats.org/officeDocument/2006/relationships" id="258" r:id="R2cb3016debbc4855"/>
    <p:sldId xmlns:r="http://schemas.openxmlformats.org/officeDocument/2006/relationships" id="259" r:id="Red9c059557714e8a"/>
    <p:sldId xmlns:r="http://schemas.openxmlformats.org/officeDocument/2006/relationships" id="260" r:id="R307f1fe8d9ae48ff"/>
    <p:sldId xmlns:r="http://schemas.openxmlformats.org/officeDocument/2006/relationships" id="261" r:id="R5dd438d08a944247"/>
    <p:sldId xmlns:r="http://schemas.openxmlformats.org/officeDocument/2006/relationships" id="262" r:id="Rafada5e13a0141d5"/>
    <p:sldId xmlns:r="http://schemas.openxmlformats.org/officeDocument/2006/relationships" id="263" r:id="Rc22b0803a4ee4d57"/>
    <p:sldId xmlns:r="http://schemas.openxmlformats.org/officeDocument/2006/relationships" id="264" r:id="R2f594481df494a12"/>
    <p:sldId xmlns:r="http://schemas.openxmlformats.org/officeDocument/2006/relationships" id="265" r:id="R7429ca2203c74e49"/>
    <p:sldId xmlns:r="http://schemas.openxmlformats.org/officeDocument/2006/relationships" id="266" r:id="R111d8677aa14441d"/>
    <p:sldId xmlns:r="http://schemas.openxmlformats.org/officeDocument/2006/relationships" id="267" r:id="R2a35a448fd294bc2"/>
    <p:sldId xmlns:r="http://schemas.openxmlformats.org/officeDocument/2006/relationships" id="268" r:id="R076b1d6152744513"/>
    <p:sldId xmlns:r="http://schemas.openxmlformats.org/officeDocument/2006/relationships" id="269" r:id="R46b0541cb6984c9b"/>
    <p:sldId xmlns:r="http://schemas.openxmlformats.org/officeDocument/2006/relationships" id="270" r:id="Rdca5965cd85c45c3"/>
    <p:sldId xmlns:r="http://schemas.openxmlformats.org/officeDocument/2006/relationships" id="271" r:id="Rc84931179c354cd8"/>
    <p:sldId xmlns:r="http://schemas.openxmlformats.org/officeDocument/2006/relationships" id="272" r:id="Rbcff4d2ba0bb4f17"/>
    <p:sldId xmlns:r="http://schemas.openxmlformats.org/officeDocument/2006/relationships" id="273" r:id="Rcd6802086b55466f"/>
    <p:sldId xmlns:r="http://schemas.openxmlformats.org/officeDocument/2006/relationships" id="274" r:id="R86a8adb8fd4b49fc"/>
    <p:sldId xmlns:r="http://schemas.openxmlformats.org/officeDocument/2006/relationships" id="275" r:id="Rb3f9528c5d4d4f91"/>
    <p:sldId xmlns:r="http://schemas.openxmlformats.org/officeDocument/2006/relationships" id="276" r:id="Rd99b5c727c76478f"/>
    <p:sldId xmlns:r="http://schemas.openxmlformats.org/officeDocument/2006/relationships" id="277" r:id="R26b9df388d2f43b0"/>
    <p:sldId xmlns:r="http://schemas.openxmlformats.org/officeDocument/2006/relationships" id="278" r:id="R145a3b2e5d224b7a"/>
    <p:sldId xmlns:r="http://schemas.openxmlformats.org/officeDocument/2006/relationships" id="279" r:id="R7983135b03f7493d"/>
    <p:sldId xmlns:r="http://schemas.openxmlformats.org/officeDocument/2006/relationships" id="280" r:id="Recf927e0790f4407"/>
    <p:sldId xmlns:r="http://schemas.openxmlformats.org/officeDocument/2006/relationships" id="281" r:id="R74a1ac8b4e3149ea"/>
    <p:sldId xmlns:r="http://schemas.openxmlformats.org/officeDocument/2006/relationships" id="282" r:id="R6af13bc0b72649d1"/>
    <p:sldId xmlns:r="http://schemas.openxmlformats.org/officeDocument/2006/relationships" id="283" r:id="R9b3a5de82339465f"/>
    <p:sldId xmlns:ns0="http://schemas.openxmlformats.org/officeDocument/2006/relationships" id="284" ns0:id="rId35"/>
    <p:sldId xmlns:ns0="http://schemas.openxmlformats.org/officeDocument/2006/relationships" id="285" ns0:id="rId36"/>
    <p:sldId xmlns:ns0="http://schemas.openxmlformats.org/officeDocument/2006/relationships" id="286" ns0:id="rId37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76b1d6152744513" Type="http://schemas.openxmlformats.org/officeDocument/2006/relationships/slide" Target="slides/slide13.xml"/><Relationship Id="R111d8677aa14441d" Type="http://schemas.openxmlformats.org/officeDocument/2006/relationships/slide" Target="slides/slide11.xml"/><Relationship Id="R145a3b2e5d224b7a" Type="http://schemas.openxmlformats.org/officeDocument/2006/relationships/slide" Target="slides/slide23.xml"/><Relationship Id="R25a475a8624643c7" Type="http://schemas.openxmlformats.org/officeDocument/2006/relationships/slide" Target="slides/slide1.xml"/><Relationship Id="R26b9df388d2f43b0" Type="http://schemas.openxmlformats.org/officeDocument/2006/relationships/slide" Target="slides/slide22.xml"/><Relationship Id="R2a35a448fd294bc2" Type="http://schemas.openxmlformats.org/officeDocument/2006/relationships/slide" Target="slides/slide12.xml"/><Relationship Id="R2cb3016debbc4855" Type="http://schemas.openxmlformats.org/officeDocument/2006/relationships/slide" Target="slides/slide3.xml"/><Relationship Id="R2e74e8dd392d48a4" Type="http://schemas.openxmlformats.org/officeDocument/2006/relationships/presProps" Target="presProps.xml"/><Relationship Id="R2f594481df494a12" Type="http://schemas.openxmlformats.org/officeDocument/2006/relationships/slide" Target="slides/slide9.xml"/><Relationship Id="R307f1fe8d9ae48ff" Type="http://schemas.openxmlformats.org/officeDocument/2006/relationships/slide" Target="slides/slide5.xml"/><Relationship Id="R3fc289e3f47244b3" Type="http://schemas.openxmlformats.org/officeDocument/2006/relationships/viewProps" Target="viewProps.xml"/><Relationship Id="R46b0541cb6984c9b" Type="http://schemas.openxmlformats.org/officeDocument/2006/relationships/slide" Target="slides/slide14.xml"/><Relationship Id="R5dd438d08a944247" Type="http://schemas.openxmlformats.org/officeDocument/2006/relationships/slide" Target="slides/slide6.xml"/><Relationship Id="R6af13bc0b72649d1" Type="http://schemas.openxmlformats.org/officeDocument/2006/relationships/slide" Target="slides/slide27.xml"/><Relationship Id="R7429ca2203c74e49" Type="http://schemas.openxmlformats.org/officeDocument/2006/relationships/slide" Target="slides/slide10.xml"/><Relationship Id="R74a1ac8b4e3149ea" Type="http://schemas.openxmlformats.org/officeDocument/2006/relationships/slide" Target="slides/slide26.xml"/><Relationship Id="R7983135b03f7493d" Type="http://schemas.openxmlformats.org/officeDocument/2006/relationships/slide" Target="slides/slide24.xml"/><Relationship Id="R7c32a95d88a742c7" Type="http://schemas.openxmlformats.org/officeDocument/2006/relationships/slide" Target="slides/slide2.xml"/><Relationship Id="R7d42bf6b447c4ad9" Type="http://schemas.openxmlformats.org/officeDocument/2006/relationships/notesMaster" Target="notesMasters/notesMaster1.xml"/><Relationship Id="R86a8adb8fd4b49fc" Type="http://schemas.openxmlformats.org/officeDocument/2006/relationships/slide" Target="slides/slide19.xml"/><Relationship Id="R9b3a5de82339465f" Type="http://schemas.openxmlformats.org/officeDocument/2006/relationships/slide" Target="slides/slide28.xml"/><Relationship Id="Rafada5e13a0141d5" Type="http://schemas.openxmlformats.org/officeDocument/2006/relationships/slide" Target="slides/slide7.xml"/><Relationship Id="Rb33b31baa3794524" Type="http://schemas.openxmlformats.org/officeDocument/2006/relationships/theme" Target="theme/theme1.xml"/><Relationship Id="Rb3f9528c5d4d4f91" Type="http://schemas.openxmlformats.org/officeDocument/2006/relationships/slide" Target="slides/slide20.xml"/><Relationship Id="Rbcff4d2ba0bb4f17" Type="http://schemas.openxmlformats.org/officeDocument/2006/relationships/slide" Target="slides/slide17.xml"/><Relationship Id="Rc22b0803a4ee4d57" Type="http://schemas.openxmlformats.org/officeDocument/2006/relationships/slide" Target="slides/slide8.xml"/><Relationship Id="Rc84931179c354cd8" Type="http://schemas.openxmlformats.org/officeDocument/2006/relationships/slide" Target="slides/slide16.xml"/><Relationship Id="Rcd6802086b55466f" Type="http://schemas.openxmlformats.org/officeDocument/2006/relationships/slide" Target="slides/slide18.xml"/><Relationship Id="Rcf9821d53c214a9d" Type="http://schemas.openxmlformats.org/officeDocument/2006/relationships/slideMaster" Target="slideMasters/slideMaster1.xml"/><Relationship Id="Rd99b5c727c76478f" Type="http://schemas.openxmlformats.org/officeDocument/2006/relationships/slide" Target="slides/slide21.xml"/><Relationship Id="Rdaa1a332b5e748ab" Type="http://schemas.openxmlformats.org/officeDocument/2006/relationships/tableStyles" Target="tableStyles.xml"/><Relationship Id="Rdca5965cd85c45c3" Type="http://schemas.openxmlformats.org/officeDocument/2006/relationships/slide" Target="slides/slide15.xml"/><Relationship Id="Recf927e0790f4407" Type="http://schemas.openxmlformats.org/officeDocument/2006/relationships/slide" Target="slides/slide25.xml"/><Relationship Id="Red9c059557714e8a" Type="http://schemas.openxmlformats.org/officeDocument/2006/relationships/slide" Target="slides/slide4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d440971d89534b47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6028fbf2ec244e84" Type="http://schemas.openxmlformats.org/officeDocument/2006/relationships/notesMaster" Target="../notesMasters/notesMaster1.xml"/><Relationship Id="R74ef568a295a4da1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b387751bdaa349b0" Type="http://schemas.openxmlformats.org/officeDocument/2006/relationships/notesMaster" Target="../notesMasters/notesMaster1.xml"/><Relationship Id="Rbc61856e3b2f4343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0617087431d74b6f" Type="http://schemas.openxmlformats.org/officeDocument/2006/relationships/notesMaster" Target="../notesMasters/notesMaster1.xml"/><Relationship Id="Re9988a331b1f42f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97283ff564bd454f" Type="http://schemas.openxmlformats.org/officeDocument/2006/relationships/notesMaster" Target="../notesMasters/notesMaster1.xml"/><Relationship Id="Re1f7f3ca20a94a9f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1e9593bf728c4a52" Type="http://schemas.openxmlformats.org/officeDocument/2006/relationships/slide" Target="../slides/slide5.xml"/><Relationship Id="Rcf5d512db802486d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2bdd457fff7d4d06" Type="http://schemas.openxmlformats.org/officeDocument/2006/relationships/notesMaster" Target="../notesMasters/notesMaster1.xml"/><Relationship Id="Rfdd06648a5a544d3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14a59965cba64a02" Type="http://schemas.openxmlformats.org/officeDocument/2006/relationships/notesMaster" Target="../notesMasters/notesMaster1.xml"/><Relationship Id="R9022c0c75fb64cbe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04b86ecef95b44db" Type="http://schemas.openxmlformats.org/officeDocument/2006/relationships/slide" Target="../slides/slide8.xml"/><Relationship Id="R7932f2f0414b4beb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2beb91f5621248dc" Type="http://schemas.openxmlformats.org/officeDocument/2006/relationships/slide" Target="../slides/slide9.xml"/><Relationship Id="Rfef1fd747dbd4210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489853cde7074be3" Type="http://schemas.openxmlformats.org/officeDocument/2006/relationships/notesMaster" Target="../notesMasters/notesMaster1.xml"/><Relationship Id="Rdab2a34b17694158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339ef870135f4898" Type="http://schemas.openxmlformats.org/officeDocument/2006/relationships/slide" Target="../slides/slide11.xml"/><Relationship Id="R33c75aa839ff44ad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521a3f4db31746ba" Type="http://schemas.openxmlformats.org/officeDocument/2006/relationships/slide" Target="../slides/slide12.xml"/><Relationship Id="Ra40369f639f84b57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31c56c879f624a04" Type="http://schemas.openxmlformats.org/officeDocument/2006/relationships/notesMaster" Target="../notesMasters/notesMaster1.xml"/><Relationship Id="R36226999b76f420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084fb834815a4322" Type="http://schemas.openxmlformats.org/officeDocument/2006/relationships/notesMaster" Target="../notesMasters/notesMaster1.xml"/><Relationship Id="R5f8b5ffe27d04471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208ccdd639224a2e" Type="http://schemas.openxmlformats.org/officeDocument/2006/relationships/notesMaster" Target="../notesMasters/notesMaster1.xml"/><Relationship Id="R9807c99556884c84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1e009626dee140a1" Type="http://schemas.openxmlformats.org/officeDocument/2006/relationships/notesMaster" Target="../notesMasters/notesMaster1.xml"/><Relationship Id="Rd462c9012a2a453f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5b8ade63607b4c1d" Type="http://schemas.openxmlformats.org/officeDocument/2006/relationships/notesMaster" Target="../notesMasters/notesMaster1.xml"/><Relationship Id="Reeb397dbdd5a4bc7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4393b8f32f0e400c" Type="http://schemas.openxmlformats.org/officeDocument/2006/relationships/notesMaster" Target="../notesMasters/notesMaster1.xml"/><Relationship Id="R6fe1b4254b554c26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8c8af587737247a9" Type="http://schemas.openxmlformats.org/officeDocument/2006/relationships/notesMaster" Target="../notesMasters/notesMaster1.xml"/><Relationship Id="Ra29c3b7347914075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05b8fbbab1514b29" Type="http://schemas.openxmlformats.org/officeDocument/2006/relationships/notesMaster" Target="../notesMasters/notesMaster1.xml"/><Relationship Id="Rf81a9455331c43b5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7760ec8202564e3a" Type="http://schemas.openxmlformats.org/officeDocument/2006/relationships/slide" Target="../slides/slide21.xml"/><Relationship Id="Rfa1172a2952341c7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15eb0771993041c3" Type="http://schemas.openxmlformats.org/officeDocument/2006/relationships/notesMaster" Target="../notesMasters/notesMaster1.xml"/><Relationship Id="R7352b34657e442e3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354321636ab64393" Type="http://schemas.openxmlformats.org/officeDocument/2006/relationships/notesMaster" Target="../notesMasters/notesMaster1.xml"/><Relationship Id="Rc574c56710ec4703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cdb1887e93de469b" Type="http://schemas.openxmlformats.org/officeDocument/2006/relationships/notesMaster" Target="../notesMasters/notesMaster1.xml"/><Relationship Id="Reec5fb9b23c9470b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3961f4e5999e42f3" Type="http://schemas.openxmlformats.org/officeDocument/2006/relationships/notesMaster" Target="../notesMasters/notesMaster1.xml"/><Relationship Id="Rbd98d3112f8e47ed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6894cc38e63440e5" Type="http://schemas.openxmlformats.org/officeDocument/2006/relationships/notesMaster" Target="../notesMasters/notesMaster1.xml"/><Relationship Id="R8e8a234ee0114d2f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2b8646ca74eb4b82" Type="http://schemas.openxmlformats.org/officeDocument/2006/relationships/notesMaster" Target="../notesMasters/notesMaster1.xml"/><Relationship Id="R2ff1857dcb9143a0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28844f4246ba4a95" Type="http://schemas.openxmlformats.org/officeDocument/2006/relationships/notesMaster" Target="../notesMasters/notesMaster1.xml"/><Relationship Id="Rbb7f94f7107646cd" Type="http://schemas.openxmlformats.org/officeDocument/2006/relationships/slide" Target="../slides/slide28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fa9248fd8d8d42e5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93b25b405168430c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30c5ba20f3b04c08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a448f72b27e34582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502a38df280045af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423ce1f871e240e6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4bb685d70fa34abc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427dade8889c4dc4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2c626c36753e49bc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f9e2fbd016494cfa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199fea9f3e5d4848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1B12001-9E4D-4716-878F-10D711DE5FD7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F34AF4FB-14AF-4AFF-8461-E37E2607074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7A96A65-30F8-4154-BA56-D6F04C28479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B483988-5791-4A0C-9D0D-EFE1DFBD764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0A07971-6AB6-4166-9E82-243B5A08123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C089959-747D-4910-9BA4-DCBC367674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673F44E-CCF6-452E-95D1-3F02A6ABEAD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7686828-1A84-4CA7-A5AF-AC9209FEAD4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63F28A4-93C3-4890-9918-2C70BF9C958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2260617-95A2-4020-BF91-E04A0EAAA41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9DFC00E-9EE0-48E8-B3F0-C3255EBA19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0C9AB9B-0B7E-47CD-A004-F8EB0C2E73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8D642A8-40D3-4403-BB8D-B60A311C29A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1D526FC-AF30-4E3A-98D0-FFD9368A8A6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2D16537-787B-4EF5-8313-5573E844D82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113D1D0-8BDE-4F78-8C61-DD5D7DABE9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5FA8B64-5D51-493E-9F5B-DF57D9C2B5C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F78460ED-6EB6-4C83-B1F2-BA81BD65944D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CAE2AAD-C496-49F7-AEFB-F346C898065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FB24B7B-A43E-480C-B153-ACCB1DFC015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E3EDA3CC-7D70-45D3-8E6C-B0A9F438ABF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955B770-57A9-4D7E-81E5-87D386880B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546D3D3-EE21-4620-B468-A96764AA6A5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0F6C003-29C7-4C94-A983-47C5B05ECCB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E8F32933-C163-4704-A34B-34F1F06AB3D1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0F1AC5FD-7724-445C-810D-F13C876B76F8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6717ACD4-F01F-4EB7-86FD-A21A07F0311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3F465B6E-5AF2-4EC9-B4CD-EC41CDB3AAF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FAF19AFA-DE17-487F-A8DE-D255777187B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B998C3C-FD63-41BA-81A3-780634DE9B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F3A32237-9D65-4849-9421-1FBD8D5B7D9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37F499-5E74-4E1B-93A3-0C016BF5521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4ADCDDD2-D74F-4BB4-B393-B4E113A3CA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F5B50F37-67C0-4701-8DEA-B056B36D01F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F009DC83-9BDA-4252-BE07-6CC68FA31DE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6E9A3F1-ED6F-43FD-B646-5922801F4D3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FF3293C-A88A-44F7-8118-22016ECE11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6D953CF-821F-474B-839D-F1DB719DCA1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BD495CD-5C74-4C50-A33B-16618A025CD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5F07654-C07C-423C-934A-1A566095502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FE4EA80-27B2-4BDF-8F3E-A98E25ABD38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8F3B38B-B8A9-40C7-AB3F-BE599E7B0C4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59CE153-45C8-4DFB-B06C-3892EF15CC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80BFFEA-77DD-48E7-A7D1-1F7B1820C21F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FD817A4-095C-4C79-9AB7-201EB053C06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6878066B-7ECE-4741-8625-7313926D388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B7FE2A-E94D-4AEC-980F-C8D34A6C75B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E0AD0978-4FB5-4BF0-97B2-614CF8D795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133CEF7-D446-4E56-9E2A-CE541479EE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4AF3F2A-5A32-4AE6-9421-939B6D0FFA8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1DA755C-D8AB-41F5-ABD9-88390B5DA2F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AF5D5B0-EEA9-487D-9B46-B1116D745CB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0C45657-1B65-4263-9AE2-7781C3F50F4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A2FEE386-CDBB-4649-A1F4-5CFD915064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D64F3821-83D8-497D-A32E-00FCFCFF7C4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2765B5B-A9B3-43AE-A37B-D146F5F573C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5C5D132-4C6E-4519-95A0-DDA4A8DDBC6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CE1D83F-E917-4F6B-BB53-5D2AD439E3A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8c6548680144943" Type="http://schemas.openxmlformats.org/officeDocument/2006/relationships/slideLayout" Target="../slideLayouts/slideLayout9.xml"/><Relationship Id="R4bc93bd7873d4b16" Type="http://schemas.openxmlformats.org/officeDocument/2006/relationships/slideLayout" Target="../slideLayouts/slideLayout1.xml"/><Relationship Id="R575a861d136c4cd7" Type="http://schemas.openxmlformats.org/officeDocument/2006/relationships/theme" Target="theme/theme2.xml"/><Relationship Id="R6820cd140f4f49ae" Type="http://schemas.openxmlformats.org/officeDocument/2006/relationships/slideLayout" Target="../slideLayouts/slideLayout4.xml"/><Relationship Id="R6c924a1ccb894d91" Type="http://schemas.openxmlformats.org/officeDocument/2006/relationships/slideLayout" Target="../slideLayouts/slideLayout2.xml"/><Relationship Id="R8e063e5537544338" Type="http://schemas.openxmlformats.org/officeDocument/2006/relationships/slideLayout" Target="../slideLayouts/slideLayout10.xml"/><Relationship Id="R90b1cd32ca9c4b06" Type="http://schemas.openxmlformats.org/officeDocument/2006/relationships/slideLayout" Target="../slideLayouts/slideLayout11.xml"/><Relationship Id="Rb1326b9ad0c840c9" Type="http://schemas.openxmlformats.org/officeDocument/2006/relationships/slideLayout" Target="../slideLayouts/slideLayout8.xml"/><Relationship Id="Rb6e61448ff8b4299" Type="http://schemas.openxmlformats.org/officeDocument/2006/relationships/slideLayout" Target="../slideLayouts/slideLayout7.xml"/><Relationship Id="Rc3c75ff7f1134c38" Type="http://schemas.openxmlformats.org/officeDocument/2006/relationships/slideLayout" Target="../slideLayouts/slideLayout6.xml"/><Relationship Id="Red7c06096ce44f7a" Type="http://schemas.openxmlformats.org/officeDocument/2006/relationships/slideLayout" Target="../slideLayouts/slideLayout3.xml"/><Relationship Id="Rf50674403f664fcd" Type="http://schemas.openxmlformats.org/officeDocument/2006/relationships/slideLayout" Target="../slideLayouts/slideLayout5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2E76B6CF-26BA-4F18-87E6-10F1DAC33D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712AC77-0A59-4AE0-BF64-1E59CEEAAC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CFF43A0-71DE-4B20-A4FD-B6D68F3C8387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DF89719-41BE-4167-8A3D-FE0A6ECF39AF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2C93609-FDF0-4A18-96A0-301081AD00F8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c93bd7873d4b16"/>
    <p:sldLayoutId xmlns:r="http://schemas.openxmlformats.org/officeDocument/2006/relationships" id="2147483650" r:id="R6c924a1ccb894d91"/>
    <p:sldLayoutId xmlns:r="http://schemas.openxmlformats.org/officeDocument/2006/relationships" id="2147483651" r:id="Red7c06096ce44f7a"/>
    <p:sldLayoutId xmlns:r="http://schemas.openxmlformats.org/officeDocument/2006/relationships" id="2147483652" r:id="R6820cd140f4f49ae"/>
    <p:sldLayoutId xmlns:r="http://schemas.openxmlformats.org/officeDocument/2006/relationships" id="2147483653" r:id="Rf50674403f664fcd"/>
    <p:sldLayoutId xmlns:r="http://schemas.openxmlformats.org/officeDocument/2006/relationships" id="2147483654" r:id="Rc3c75ff7f1134c38"/>
    <p:sldLayoutId xmlns:r="http://schemas.openxmlformats.org/officeDocument/2006/relationships" id="2147483655" r:id="Rb6e61448ff8b4299"/>
    <p:sldLayoutId xmlns:r="http://schemas.openxmlformats.org/officeDocument/2006/relationships" id="2147483656" r:id="Rb1326b9ad0c840c9"/>
    <p:sldLayoutId xmlns:r="http://schemas.openxmlformats.org/officeDocument/2006/relationships" id="2147483657" r:id="R08c6548680144943"/>
    <p:sldLayoutId xmlns:r="http://schemas.openxmlformats.org/officeDocument/2006/relationships" id="2147483658" r:id="R8e063e5537544338"/>
    <p:sldLayoutId xmlns:r="http://schemas.openxmlformats.org/officeDocument/2006/relationships" id="2147483659" r:id="R90b1cd32ca9c4b06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3d6b9554111441b7" Type="http://schemas.openxmlformats.org/officeDocument/2006/relationships/image" Target="../media/image.png"/><Relationship Id="R43457a7480574cd0" Type="http://schemas.openxmlformats.org/officeDocument/2006/relationships/notesSlide" Target="../notesSlides/notesSlide1.xml"/><Relationship Id="Rf6adfca146384c9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061ac5ae34514b46" Type="http://schemas.openxmlformats.org/officeDocument/2006/relationships/notesSlide" Target="../notesSlides/notesSlide2.xml"/><Relationship Id="R8ab4273d6b6c4d28" Type="http://schemas.openxmlformats.org/officeDocument/2006/relationships/image" Target="../media/image2.png"/><Relationship Id="Rd48935737916459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8510c871013e4fa4" Type="http://schemas.openxmlformats.org/officeDocument/2006/relationships/notesSlide" Target="../notesSlides/notesSlide3.xml"/><Relationship Id="Rbeac362e88b14cb8" Type="http://schemas.openxmlformats.org/officeDocument/2006/relationships/image" Target="../media/image3.png"/><Relationship Id="Re905c2b28c3e450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3ee081c8845642d2" Type="http://schemas.openxmlformats.org/officeDocument/2006/relationships/image" Target="../media/image4.png"/><Relationship Id="Ra43aa05204f84cc2" Type="http://schemas.openxmlformats.org/officeDocument/2006/relationships/image" Target="../media/image5.png"/><Relationship Id="Rc45065131e814d49" Type="http://schemas.openxmlformats.org/officeDocument/2006/relationships/slideLayout" Target="../slideLayouts/slideLayout7.xml"/><Relationship Id="Rc65f6bbcf75043ab" Type="http://schemas.openxmlformats.org/officeDocument/2006/relationships/notesSlide" Target="../notesSlides/notesSlide4.xml"/><Relationship Id="rId5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474fc4728ce243bc" Type="http://schemas.openxmlformats.org/officeDocument/2006/relationships/notesSlide" Target="../notesSlides/notesSlide5.xml"/><Relationship Id="R7d55d749200b4686" Type="http://schemas.openxmlformats.org/officeDocument/2006/relationships/slideLayout" Target="../slideLayouts/slideLayout7.xml"/><Relationship Id="R849262a355ef4b54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2afac06bff594c53" Type="http://schemas.openxmlformats.org/officeDocument/2006/relationships/image" Target="../media/image7.png"/><Relationship Id="Rd660d26d75dd4a9c" Type="http://schemas.openxmlformats.org/officeDocument/2006/relationships/notesSlide" Target="../notesSlides/notesSlide6.xml"/><Relationship Id="Rf4ccfe6d3da5401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0867595f612c49d7" Type="http://schemas.openxmlformats.org/officeDocument/2006/relationships/slideLayout" Target="../slideLayouts/slideLayout7.xml"/><Relationship Id="R65c20815bcd24b84" Type="http://schemas.openxmlformats.org/officeDocument/2006/relationships/notesSlide" Target="../notesSlides/notesSlide7.xml"/><Relationship Id="R8c7589d12a094b8d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0158d4fc19e74fcc" Type="http://schemas.openxmlformats.org/officeDocument/2006/relationships/slideLayout" Target="../slideLayouts/slideLayout7.xml"/><Relationship Id="R5118462bcb904e19" Type="http://schemas.openxmlformats.org/officeDocument/2006/relationships/notesSlide" Target="../notesSlides/notesSlide8.xml"/><Relationship Id="Rb7a07c94db7e418e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90c6711af65047d7" Type="http://schemas.openxmlformats.org/officeDocument/2006/relationships/slideLayout" Target="../slideLayouts/slideLayout7.xml"/><Relationship Id="R92a316e9ab5d4e63" Type="http://schemas.openxmlformats.org/officeDocument/2006/relationships/image" Target="../media/image10.png"/><Relationship Id="Ra51045d732774dac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1adc109683e7443a" Type="http://schemas.openxmlformats.org/officeDocument/2006/relationships/slideLayout" Target="../slideLayouts/slideLayout7.xml"/><Relationship Id="R263352633a7d4f3a" Type="http://schemas.openxmlformats.org/officeDocument/2006/relationships/image" Target="../media/image11.png"/><Relationship Id="R316df046c87f4759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0225b82613294bd5" Type="http://schemas.openxmlformats.org/officeDocument/2006/relationships/image" Target="../media/image12.png"/><Relationship Id="Rcf8de116f62b455e" Type="http://schemas.openxmlformats.org/officeDocument/2006/relationships/notesSlide" Target="../notesSlides/notesSlide11.xml"/><Relationship Id="Rfe902219d0654d9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847c5ba17d9c4c93" Type="http://schemas.openxmlformats.org/officeDocument/2006/relationships/image" Target="../media/image13.png"/><Relationship Id="R85fa1dfd899041ec" Type="http://schemas.openxmlformats.org/officeDocument/2006/relationships/notesSlide" Target="../notesSlides/notesSlide12.xml"/><Relationship Id="Rfe6adbcc24f4430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57d2aa29e6894fbe" Type="http://schemas.openxmlformats.org/officeDocument/2006/relationships/image" Target="../media/image14.png"/><Relationship Id="Ra0c4726cac894509" Type="http://schemas.openxmlformats.org/officeDocument/2006/relationships/notesSlide" Target="../notesSlides/notesSlide13.xml"/><Relationship Id="Rda245108d66340f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4034f7d827dc49b3" Type="http://schemas.openxmlformats.org/officeDocument/2006/relationships/slideLayout" Target="../slideLayouts/slideLayout7.xml"/><Relationship Id="Rd1c01121edf94210" Type="http://schemas.openxmlformats.org/officeDocument/2006/relationships/notesSlide" Target="../notesSlides/notesSlide14.xml"/><Relationship Id="Rfa2b0b575ea34100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01345871a5234be7" Type="http://schemas.openxmlformats.org/officeDocument/2006/relationships/image" Target="../media/image16.png"/><Relationship Id="R178deda6c1604cd2" Type="http://schemas.openxmlformats.org/officeDocument/2006/relationships/notesSlide" Target="../notesSlides/notesSlide15.xml"/><Relationship Id="R29927ba148694e7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44af5d31f3c842d8" Type="http://schemas.openxmlformats.org/officeDocument/2006/relationships/image" Target="../media/image17.png"/><Relationship Id="R7ccb50a84dc34afd" Type="http://schemas.openxmlformats.org/officeDocument/2006/relationships/notesSlide" Target="../notesSlides/notesSlide16.xml"/><Relationship Id="R84285fcaabb94bc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5157c9c4330c487f" Type="http://schemas.openxmlformats.org/officeDocument/2006/relationships/slideLayout" Target="../slideLayouts/slideLayout7.xml"/><Relationship Id="Ra7e03d6740214c4e" Type="http://schemas.openxmlformats.org/officeDocument/2006/relationships/image" Target="../media/image18.png"/><Relationship Id="Rde092bcc2cb74641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2dcac6cd369544b5" Type="http://schemas.openxmlformats.org/officeDocument/2006/relationships/image" Target="../media/image19.png"/><Relationship Id="R695c161d2fde4501" Type="http://schemas.openxmlformats.org/officeDocument/2006/relationships/slideLayout" Target="../slideLayouts/slideLayout7.xml"/><Relationship Id="Rf9be154a4f4749c6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2064343f99444ac2" Type="http://schemas.openxmlformats.org/officeDocument/2006/relationships/notesSlide" Target="../notesSlides/notesSlide19.xml"/><Relationship Id="Rc07ee370b7f64bee" Type="http://schemas.openxmlformats.org/officeDocument/2006/relationships/slideLayout" Target="../slideLayouts/slideLayout7.xml"/><Relationship Id="Rf924fcdeeb97401c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36d87b55a345471c" Type="http://schemas.openxmlformats.org/officeDocument/2006/relationships/image" Target="../media/image21.png"/><Relationship Id="R511d61a331a0414e" Type="http://schemas.openxmlformats.org/officeDocument/2006/relationships/slideLayout" Target="../slideLayouts/slideLayout7.xml"/><Relationship Id="R92c0aa8c6a824348" Type="http://schemas.openxmlformats.org/officeDocument/2006/relationships/notesSlide" Target="../notesSlides/notesSlide20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10982883bfeb46f3" Type="http://schemas.openxmlformats.org/officeDocument/2006/relationships/notesSlide" Target="../notesSlides/notesSlide21.xml"/><Relationship Id="R1ed7d33242f548bc" Type="http://schemas.openxmlformats.org/officeDocument/2006/relationships/image" Target="../media/image22.png"/><Relationship Id="Re52fd998375e425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15aab7149ff44d7e" Type="http://schemas.openxmlformats.org/officeDocument/2006/relationships/image" Target="../media/image23.png"/><Relationship Id="R28e862470d064872" Type="http://schemas.openxmlformats.org/officeDocument/2006/relationships/slideLayout" Target="../slideLayouts/slideLayout7.xml"/><Relationship Id="R87c3c79c44cf4377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04c67a9e278e4b36" Type="http://schemas.openxmlformats.org/officeDocument/2006/relationships/notesSlide" Target="../notesSlides/notesSlide23.xml"/><Relationship Id="R72bcbdde6d42450a" Type="http://schemas.openxmlformats.org/officeDocument/2006/relationships/slideLayout" Target="../slideLayouts/slideLayout7.xml"/><Relationship Id="R980f37cab28645f6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3e7e577e6184430b" Type="http://schemas.openxmlformats.org/officeDocument/2006/relationships/image" Target="../media/image25.png"/><Relationship Id="R9a97f6440a734237" Type="http://schemas.openxmlformats.org/officeDocument/2006/relationships/notesSlide" Target="../notesSlides/notesSlide24.xml"/><Relationship Id="Rc7e12d30f534456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01d7ca2960754303" Type="http://schemas.openxmlformats.org/officeDocument/2006/relationships/slideLayout" Target="../slideLayouts/slideLayout7.xml"/><Relationship Id="R1b10e3979d064cd0" Type="http://schemas.openxmlformats.org/officeDocument/2006/relationships/notesSlide" Target="../notesSlides/notesSlide25.xml"/><Relationship Id="R94703b41a47c4f52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621c89c5cd74468f" Type="http://schemas.openxmlformats.org/officeDocument/2006/relationships/notesSlide" Target="../notesSlides/notesSlide26.xml"/><Relationship Id="Rad375dd338e3414a" Type="http://schemas.openxmlformats.org/officeDocument/2006/relationships/slideLayout" Target="../slideLayouts/slideLayout7.xml"/><Relationship Id="Rb09914d18fc249a6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2288486bd2a84d6d" Type="http://schemas.openxmlformats.org/officeDocument/2006/relationships/notesSlide" Target="../notesSlides/notesSlide27.xml"/><Relationship Id="R6d72d267be8442d0" Type="http://schemas.openxmlformats.org/officeDocument/2006/relationships/slideLayout" Target="../slideLayouts/slideLayout1.xml"/><Relationship Id="Rf6be3cb08eef4427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5daaa3b8421b42ff" Type="http://schemas.openxmlformats.org/officeDocument/2006/relationships/notesSlide" Target="../notesSlides/notesSlide28.xml"/><Relationship Id="R9e9e09f8433f4729" Type="http://schemas.openxmlformats.org/officeDocument/2006/relationships/image" Target="../media/image29.png"/><Relationship Id="Re7a038152dcd45c7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Coordinates and transformations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L029 • Geometry and measures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Transform points and shapes by translation, reflection and rotation, and describe each transformation completely.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E6E2DEE-121D-452A-B1BC-3C194AF23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27098C-23B3-46FA-B24A-3A95520F7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D8BADB5-482F-4B93-AD20-7E8DF9F8D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74EA87A2-41F4-4C7E-A226-B4251464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C1FA8E-7B74-43A1-A0E3-6EFD0701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4A36ABB-C23F-4BC2-B718-B2597ECD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96379F7-BB94-46C9-9389-3DD1B635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Plot (−2,3): which direction is x from the origin?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FF5F4FD-30B3-40B2-A81E-262652636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−2+5.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84F8ABCC-6E14-4D39-BEF1-A57D71071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How many degrees is a quarter turn?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84966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geometry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diagram and practical sheet.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3aa05204f84cc2"/>
          <a:stretch xmlns:a="http://schemas.openxmlformats.org/drawingml/2006/main"/>
        </p:blipFill>
        <p:spPr>
          <a:xfrm xmlns:a="http://schemas.openxmlformats.org/drawingml/2006/main">
            <a:off x="1238930" y="2857500"/>
            <a:ext cx="8980714" cy="31432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23" name="Picture 22" descr="Reach for the Star Logo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(1,2)+(3,−1)=(4,1). Translate (−2,4) by (5,−3).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reflect (2,3) in x=0 to (−2,3). Reflect (−4,1) in x=0.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reflect (4,2) in x=1 to (−2,2). Reflect (3,−1) in x=1.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90° anticlockwise about origin sends (2,1) to (−1,2). Rotate (3,−2) the same way.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1F0E668-785B-4415-92C3-6BF71C5B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077F5D0-E277-460B-AD3C-901B138D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C193F79-81EE-46AF-BE2A-366840FD9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58CCD9A-7543-4B84-A9A3-9F54F516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840FE20-F0E9-461D-8A51-AEB04F5D3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the fact or construction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F90FB8A-0479-47CF-BFC4-4F97F9B28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58539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Reflect (3,2) in the y-axis. A (3,−2), B (−3,2), C (2,3).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Translate (2,−1) by (3,0), (0,3), then (3,3), each from the original point.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Triangle A(1,1), B(3,1), C(1,2): reflect in y=0. Give image vertices and check one side.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Triangle A(1,1), B(3,1), C(1,2) moves to (−1,4),(1,4),(−1,5). Describe the transformation.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Translation vector (−2,3).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point lies on the mirror line. Does it move under reflection?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Compare rotating (2,3) by 90° clockwise and 90° anticlockwise about the origin. Explain why the direction must be stated.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E6E2DEE-121D-452A-B1BC-3C194AF23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27098C-23B3-46FA-B24A-3A95520F7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D8BADB5-482F-4B93-AD20-7E8DF9F8D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74EA87A2-41F4-4C7E-A226-B4251464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C1FA8E-7B74-43A1-A0E3-6EFD0701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4A36ABB-C23F-4BC2-B718-B2597ECD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Q1–Q3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96379F7-BB94-46C9-9389-3DD1B635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x of (−2,4)+(5,−3)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FF5F4FD-30B3-40B2-A81E-262652636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y of (−2,4)+(5,−3)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84F8ABCC-6E14-4D39-BEF1-A57D71071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x of reflection of (4,2) in x=1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84966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E6E2DEE-121D-452A-B1BC-3C194AF23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27098C-23B3-46FA-B24A-3A95520F7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D8BADB5-482F-4B93-AD20-7E8DF9F8D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74EA87A2-41F4-4C7E-A226-B4251464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C1FA8E-7B74-43A1-A0E3-6EFD0701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4A36ABB-C23F-4BC2-B718-B2597ECD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96379F7-BB94-46C9-9389-3DD1B635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y after (3,−2) turns 90° anticlockwise at origin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FF5F4FD-30B3-40B2-A81E-262652636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Clockwise half-turn in degrees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84F8ABCC-6E14-4D39-BEF1-A57D71071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Supplement of 112°, degrees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84966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Reflect (5,−2) in x=2. Give image and explain the distance check.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Rotate (2,4) through 90° clockwise about origin. State the image and rule.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L030: Enlargement and scale factors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Combining transformations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Model • 3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(2, 3) → (−2, 3) → (−2, −3)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Two axis reflections → half-turn about O.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Does the order matter?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H1–H2 • 3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Translate, then reflect. Reverse the order.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Track the intermediate point each time.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HX1 • 2 marks • 2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Reflect (3, 5) in x = 0, then y = 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State the image and a single transformation.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3AE9A9E-0F26-4F41-A6C7-5CB1B71E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E82A5A1-85DB-4AC8-B4F4-5B33ECE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45B3E92-BD9F-469D-925D-7EDF3712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9BD397-552C-4F23-8B95-1B473D7B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A4B57D-F009-495B-A991-E108857C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8002698-608D-49AE-882A-17633DD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HX2 • 2 marks • 2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A79B30A-04E2-4FDE-8067-D3EC5C2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Translation (2, 0) and reflection in x = 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67E117-FFF2-4072-A73D-1FF44E9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(1, 1) to test whether order matters.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5815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425561-4916-48E2-9C14-410167169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A648DC-8565-4E52-B1C6-C854475C4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F168F6-DAA7-42AA-BADA-8CC910ECF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Translate (−3,4) by (5,−7) and reflect the result in the x-axis.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DD042A-3107-4D08-9922-F4A705199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6016C6-BA3A-4B55-91B6-6372CE98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L029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1418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8B002D-177F-4D1C-842E-6F819F66F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BF87B8-2C8F-4005-8CB2-41CEC248F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87CF5F-1777-4515-B669-254402AEC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Do reflection and translation always commute? Use a point and transformations as a counterexample.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A5A301-BF24-4188-B26D-04CEBDE9D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BF4D8-885F-4F1D-B62A-B1359EEAD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L029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3835"/>
      </p:ext>
    </p:extLst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L029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Coordinates and transformations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Transform points and shapes by translation, reflection and rotation, and describe each transformation completely.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Translate (−3,4) by (5,−7) and reflect the result in the x-axis.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Do reflection and translation always commute? Use a point and transformations as a counterexample.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2026-09-29T11:20:43.0040000Z</dcterms:created>
  <dcterms:modified xsi:type="dcterms:W3CDTF">2026-09-29T11:20:43.0040000Z</dcterms:modified>
</coreProperties>
</file>