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42f4cd90a8634ba4" Type="http://schemas.openxmlformats.org/officeDocument/2006/relationships/officeDocument" Target="ppt/presentation.xml"/><Relationship Id="R7e20daca5f9249d8" Type="http://schemas.openxmlformats.org/officeDocument/2006/relationships/extended-properties" Target="docProps/app.xml"/><Relationship Id="R9765a2089a5c408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744bcb967d4caf"/>
  </p:sldMasterIdLst>
  <p:notesMasterIdLst>
    <p:notesMasterId xmlns:r="http://schemas.openxmlformats.org/officeDocument/2006/relationships" r:id="Ra7d65a48b4664641"/>
  </p:notesMasterIdLst>
  <p:sldIdLst>
    <p:sldId xmlns:r="http://schemas.openxmlformats.org/officeDocument/2006/relationships" id="256" r:id="R273c85162cc049ff"/>
    <p:sldId xmlns:r="http://schemas.openxmlformats.org/officeDocument/2006/relationships" id="257" r:id="Rcdbc208a6bd5472c"/>
    <p:sldId xmlns:r="http://schemas.openxmlformats.org/officeDocument/2006/relationships" id="258" r:id="R3f47d0e2b08a4cbe"/>
    <p:sldId xmlns:r="http://schemas.openxmlformats.org/officeDocument/2006/relationships" id="259" r:id="Rea32800a92044cb6"/>
    <p:sldId xmlns:r="http://schemas.openxmlformats.org/officeDocument/2006/relationships" id="260" r:id="Rbbb73a026ca34a8b"/>
    <p:sldId xmlns:r="http://schemas.openxmlformats.org/officeDocument/2006/relationships" id="261" r:id="Rc34c3fbf72454da8"/>
    <p:sldId xmlns:r="http://schemas.openxmlformats.org/officeDocument/2006/relationships" id="262" r:id="R864c2a9bdad24615"/>
    <p:sldId xmlns:r="http://schemas.openxmlformats.org/officeDocument/2006/relationships" id="263" r:id="R197a7f2bc28644d7"/>
    <p:sldId xmlns:r="http://schemas.openxmlformats.org/officeDocument/2006/relationships" id="264" r:id="R4f90ca1d3d7c4b04"/>
    <p:sldId xmlns:r="http://schemas.openxmlformats.org/officeDocument/2006/relationships" id="265" r:id="Rf247086c08a54e7f"/>
    <p:sldId xmlns:r="http://schemas.openxmlformats.org/officeDocument/2006/relationships" id="266" r:id="Re0466f859af345e9"/>
    <p:sldId xmlns:r="http://schemas.openxmlformats.org/officeDocument/2006/relationships" id="267" r:id="Ra0e00f7067e941f7"/>
    <p:sldId xmlns:r="http://schemas.openxmlformats.org/officeDocument/2006/relationships" id="268" r:id="R2b3f360bad69405d"/>
    <p:sldId xmlns:r="http://schemas.openxmlformats.org/officeDocument/2006/relationships" id="269" r:id="R4a2c26e5dc8e4e86"/>
    <p:sldId xmlns:r="http://schemas.openxmlformats.org/officeDocument/2006/relationships" id="270" r:id="Rd3c2aa1bb6684874"/>
    <p:sldId xmlns:r="http://schemas.openxmlformats.org/officeDocument/2006/relationships" id="271" r:id="R759bb602563f4f81"/>
    <p:sldId xmlns:r="http://schemas.openxmlformats.org/officeDocument/2006/relationships" id="272" r:id="Rc9df63049352468a"/>
    <p:sldId xmlns:r="http://schemas.openxmlformats.org/officeDocument/2006/relationships" id="273" r:id="R1284d90d3cb34ca1"/>
    <p:sldId xmlns:r="http://schemas.openxmlformats.org/officeDocument/2006/relationships" id="274" r:id="R850738455228434b"/>
    <p:sldId xmlns:r="http://schemas.openxmlformats.org/officeDocument/2006/relationships" id="275" r:id="Rd78d1e911a174ba4"/>
    <p:sldId xmlns:r="http://schemas.openxmlformats.org/officeDocument/2006/relationships" id="276" r:id="R955a710c2d8f46f0"/>
    <p:sldId xmlns:r="http://schemas.openxmlformats.org/officeDocument/2006/relationships" id="277" r:id="R0b0d7d7821f54fec"/>
    <p:sldId xmlns:r="http://schemas.openxmlformats.org/officeDocument/2006/relationships" id="278" r:id="Rd234211dd7a041b3"/>
    <p:sldId xmlns:r="http://schemas.openxmlformats.org/officeDocument/2006/relationships" id="279" r:id="R27db13e26f524a96"/>
    <p:sldId xmlns:r="http://schemas.openxmlformats.org/officeDocument/2006/relationships" id="280" r:id="R87dc61695f814e22"/>
    <p:sldId xmlns:r="http://schemas.openxmlformats.org/officeDocument/2006/relationships" id="281" r:id="R9dcda9c2263048ab"/>
    <p:sldId xmlns:r="http://schemas.openxmlformats.org/officeDocument/2006/relationships" id="282" r:id="Raf4b704552a84d42"/>
    <p:sldId xmlns:r="http://schemas.openxmlformats.org/officeDocument/2006/relationships" id="283" r:id="R35dd97cbc5534129"/>
    <p:sldId xmlns:ns0="http://schemas.openxmlformats.org/officeDocument/2006/relationships" id="284" ns0:id="rId35"/>
    <p:sldId xmlns:ns0="http://schemas.openxmlformats.org/officeDocument/2006/relationships" id="285" ns0:id="rId36"/>
    <p:sldId xmlns:ns0="http://schemas.openxmlformats.org/officeDocument/2006/relationships" id="286" ns0:id="rId37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61d66dc59ee45d5" Type="http://schemas.openxmlformats.org/officeDocument/2006/relationships/tableStyles" Target="tableStyles.xml"/><Relationship Id="R0b0d7d7821f54fec" Type="http://schemas.openxmlformats.org/officeDocument/2006/relationships/slide" Target="slides/slide22.xml"/><Relationship Id="R0f645a6a9ca4454d" Type="http://schemas.openxmlformats.org/officeDocument/2006/relationships/theme" Target="theme/theme1.xml"/><Relationship Id="R1284d90d3cb34ca1" Type="http://schemas.openxmlformats.org/officeDocument/2006/relationships/slide" Target="slides/slide18.xml"/><Relationship Id="R197a7f2bc28644d7" Type="http://schemas.openxmlformats.org/officeDocument/2006/relationships/slide" Target="slides/slide8.xml"/><Relationship Id="R273c85162cc049ff" Type="http://schemas.openxmlformats.org/officeDocument/2006/relationships/slide" Target="slides/slide1.xml"/><Relationship Id="R27db13e26f524a96" Type="http://schemas.openxmlformats.org/officeDocument/2006/relationships/slide" Target="slides/slide24.xml"/><Relationship Id="R2b3f360bad69405d" Type="http://schemas.openxmlformats.org/officeDocument/2006/relationships/slide" Target="slides/slide13.xml"/><Relationship Id="R35dd97cbc5534129" Type="http://schemas.openxmlformats.org/officeDocument/2006/relationships/slide" Target="slides/slide28.xml"/><Relationship Id="R3f47d0e2b08a4cbe" Type="http://schemas.openxmlformats.org/officeDocument/2006/relationships/slide" Target="slides/slide3.xml"/><Relationship Id="R4a2c26e5dc8e4e86" Type="http://schemas.openxmlformats.org/officeDocument/2006/relationships/slide" Target="slides/slide14.xml"/><Relationship Id="R4f90ca1d3d7c4b04" Type="http://schemas.openxmlformats.org/officeDocument/2006/relationships/slide" Target="slides/slide9.xml"/><Relationship Id="R6159150ff3164016" Type="http://schemas.openxmlformats.org/officeDocument/2006/relationships/presProps" Target="presProps.xml"/><Relationship Id="R759bb602563f4f81" Type="http://schemas.openxmlformats.org/officeDocument/2006/relationships/slide" Target="slides/slide16.xml"/><Relationship Id="R850738455228434b" Type="http://schemas.openxmlformats.org/officeDocument/2006/relationships/slide" Target="slides/slide19.xml"/><Relationship Id="R864c2a9bdad24615" Type="http://schemas.openxmlformats.org/officeDocument/2006/relationships/slide" Target="slides/slide7.xml"/><Relationship Id="R87dc61695f814e22" Type="http://schemas.openxmlformats.org/officeDocument/2006/relationships/slide" Target="slides/slide25.xml"/><Relationship Id="R955a710c2d8f46f0" Type="http://schemas.openxmlformats.org/officeDocument/2006/relationships/slide" Target="slides/slide21.xml"/><Relationship Id="R9dcda9c2263048ab" Type="http://schemas.openxmlformats.org/officeDocument/2006/relationships/slide" Target="slides/slide26.xml"/><Relationship Id="Ra0e00f7067e941f7" Type="http://schemas.openxmlformats.org/officeDocument/2006/relationships/slide" Target="slides/slide12.xml"/><Relationship Id="Ra7d65a48b4664641" Type="http://schemas.openxmlformats.org/officeDocument/2006/relationships/notesMaster" Target="notesMasters/notesMaster1.xml"/><Relationship Id="Raf4b704552a84d42" Type="http://schemas.openxmlformats.org/officeDocument/2006/relationships/slide" Target="slides/slide27.xml"/><Relationship Id="Rbbb73a026ca34a8b" Type="http://schemas.openxmlformats.org/officeDocument/2006/relationships/slide" Target="slides/slide5.xml"/><Relationship Id="Rc34c3fbf72454da8" Type="http://schemas.openxmlformats.org/officeDocument/2006/relationships/slide" Target="slides/slide6.xml"/><Relationship Id="Rc9df63049352468a" Type="http://schemas.openxmlformats.org/officeDocument/2006/relationships/slide" Target="slides/slide17.xml"/><Relationship Id="Rcdbc208a6bd5472c" Type="http://schemas.openxmlformats.org/officeDocument/2006/relationships/slide" Target="slides/slide2.xml"/><Relationship Id="Rd2232111e77b4836" Type="http://schemas.openxmlformats.org/officeDocument/2006/relationships/viewProps" Target="viewProps.xml"/><Relationship Id="Rd234211dd7a041b3" Type="http://schemas.openxmlformats.org/officeDocument/2006/relationships/slide" Target="slides/slide23.xml"/><Relationship Id="Rd3c2aa1bb6684874" Type="http://schemas.openxmlformats.org/officeDocument/2006/relationships/slide" Target="slides/slide15.xml"/><Relationship Id="Rd78d1e911a174ba4" Type="http://schemas.openxmlformats.org/officeDocument/2006/relationships/slide" Target="slides/slide20.xml"/><Relationship Id="Re0466f859af345e9" Type="http://schemas.openxmlformats.org/officeDocument/2006/relationships/slide" Target="slides/slide11.xml"/><Relationship Id="Rea32800a92044cb6" Type="http://schemas.openxmlformats.org/officeDocument/2006/relationships/slide" Target="slides/slide4.xml"/><Relationship Id="Rf247086c08a54e7f" Type="http://schemas.openxmlformats.org/officeDocument/2006/relationships/slide" Target="slides/slide10.xml"/><Relationship Id="Rf6744bcb967d4caf" Type="http://schemas.openxmlformats.org/officeDocument/2006/relationships/slideMaster" Target="slideMasters/slideMaster1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35ef38a343d4424f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1f667793a77a4710" Type="http://schemas.openxmlformats.org/officeDocument/2006/relationships/slide" Target="../slides/slide1.xml"/><Relationship Id="Rba3cb49f27b44340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a3956b0368b1406f" Type="http://schemas.openxmlformats.org/officeDocument/2006/relationships/notesMaster" Target="../notesMasters/notesMaster1.xml"/><Relationship Id="Rec30148737dc4d21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092434bc0e4440b2" Type="http://schemas.openxmlformats.org/officeDocument/2006/relationships/notesMaster" Target="../notesMasters/notesMaster1.xml"/><Relationship Id="R3c94d3804c944f9e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1eebbb80560e4136" Type="http://schemas.openxmlformats.org/officeDocument/2006/relationships/slide" Target="../slides/slide4.xml"/><Relationship Id="Rebdf741184ac4bb6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8164af812ca94c6c" Type="http://schemas.openxmlformats.org/officeDocument/2006/relationships/notesMaster" Target="../notesMasters/notesMaster1.xml"/><Relationship Id="Rd4f7dd5e78c94769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1aabfe4110c8469e" Type="http://schemas.openxmlformats.org/officeDocument/2006/relationships/slide" Target="../slides/slide6.xml"/><Relationship Id="R9ad9e980405346a7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a34efbc4b17d4e19" Type="http://schemas.openxmlformats.org/officeDocument/2006/relationships/slide" Target="../slides/slide7.xml"/><Relationship Id="Rdb506c6f213f439b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1cbfb966ce4843b5" Type="http://schemas.openxmlformats.org/officeDocument/2006/relationships/slide" Target="../slides/slide8.xml"/><Relationship Id="R5308bd91b0284c75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32213689b7e342a0" Type="http://schemas.openxmlformats.org/officeDocument/2006/relationships/slide" Target="../slides/slide9.xml"/><Relationship Id="R8c50b3ec6e654e5c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8cc3800a885d43b6" Type="http://schemas.openxmlformats.org/officeDocument/2006/relationships/slide" Target="../slides/slide10.xml"/><Relationship Id="Rf2077e5e8d6e49fa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07e7d7b5ffa642d6" Type="http://schemas.openxmlformats.org/officeDocument/2006/relationships/slide" Target="../slides/slide11.xml"/><Relationship Id="R1f980e0f6e44409f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15ad8d87f1b54e30" Type="http://schemas.openxmlformats.org/officeDocument/2006/relationships/notesMaster" Target="../notesMasters/notesMaster1.xml"/><Relationship Id="R316c18e41645422c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6c633adcbbbb46fd" Type="http://schemas.openxmlformats.org/officeDocument/2006/relationships/notesMaster" Target="../notesMasters/notesMaster1.xml"/><Relationship Id="Rcae7c0222f4d4b9a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98af907c14aa4d9c" Type="http://schemas.openxmlformats.org/officeDocument/2006/relationships/slide" Target="../slides/slide14.xml"/><Relationship Id="Rf16749a470794dde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38deb453d59046b8" Type="http://schemas.openxmlformats.org/officeDocument/2006/relationships/slide" Target="../slides/slide15.xml"/><Relationship Id="R47dab03f6060499b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77d3de345d5047ca" Type="http://schemas.openxmlformats.org/officeDocument/2006/relationships/notesMaster" Target="../notesMasters/notesMaster1.xml"/><Relationship Id="R9aecfccb1b8942d1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ab3783b897294c64" Type="http://schemas.openxmlformats.org/officeDocument/2006/relationships/notesMaster" Target="../notesMasters/notesMaster1.xml"/><Relationship Id="Rf177c56b7f1f4487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590139ccc4a14825" Type="http://schemas.openxmlformats.org/officeDocument/2006/relationships/slide" Target="../slides/slide18.xml"/><Relationship Id="Rb68cf7bb3c65446b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25debbf7716b4b61" Type="http://schemas.openxmlformats.org/officeDocument/2006/relationships/notesMaster" Target="../notesMasters/notesMaster1.xml"/><Relationship Id="R547dc255cf2f46ad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add8f81e126d4b42" Type="http://schemas.openxmlformats.org/officeDocument/2006/relationships/notesMaster" Target="../notesMasters/notesMaster1.xml"/><Relationship Id="Rd87a8f354ca741fe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8997f3dff7a74f82" Type="http://schemas.openxmlformats.org/officeDocument/2006/relationships/slide" Target="../slides/slide21.xml"/><Relationship Id="Re0dd5a23098841cd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1768985b96974e4a" Type="http://schemas.openxmlformats.org/officeDocument/2006/relationships/notesMaster" Target="../notesMasters/notesMaster1.xml"/><Relationship Id="R50a4315355c04958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40087c1f143f461e" Type="http://schemas.openxmlformats.org/officeDocument/2006/relationships/notesMaster" Target="../notesMasters/notesMaster1.xml"/><Relationship Id="R91aef4e7def64468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f2df94cc200f4d5e" Type="http://schemas.openxmlformats.org/officeDocument/2006/relationships/slide" Target="../slides/slide24.xml"/><Relationship Id="Rfd1d4b3d9f7046a7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d341027f62cb484d" Type="http://schemas.openxmlformats.org/officeDocument/2006/relationships/slide" Target="../slides/slide25.xml"/><Relationship Id="Refa8fe4ace7a4b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9678ef126406472e" Type="http://schemas.openxmlformats.org/officeDocument/2006/relationships/notesMaster" Target="../notesMasters/notesMaster1.xml"/><Relationship Id="Rb80b164e19814b44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519ac8fe274d489f" Type="http://schemas.openxmlformats.org/officeDocument/2006/relationships/slide" Target="../slides/slide27.xml"/><Relationship Id="Raa8f0a68ca444a97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338fb9fdae1147f1" Type="http://schemas.openxmlformats.org/officeDocument/2006/relationships/notesMaster" Target="../notesMasters/notesMaster1.xml"/><Relationship Id="Rea69c40a3a674799" Type="http://schemas.openxmlformats.org/officeDocument/2006/relationships/slide" Target="../slides/slide28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f13985aa0637471f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28260178b5f041fe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f8c654688ebf44d5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c3c3417b3cf64f0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542a0f356a2447dc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bfb65c7443534b38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0a1e32fa9e8c4d0e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0e34bd52f95c4fc3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a8291baf234f4060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3ea1c4c00398462b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6cc615689b6842b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3E05536-37BC-4747-B3C7-0ED09305794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2B7FC6DE-432A-4527-8E36-1E5F461E033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3EBB008-01E0-44D6-A2DF-822BC5C7EEA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F9A5D2E-E667-4E63-95F6-4198736DF77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E9E9C7D-7BAB-42C1-9896-E723B0FE65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3AF2F60-A21F-4E23-81EB-987E3144C5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D31F444-5096-4C23-BA52-0D0FECF1984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7E4F478-5535-4353-BEAA-09D7D58993F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151659F-F08F-4BB0-AB88-0A87889F2D9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A6EA5-A9DD-446C-B50A-44FB46E19C6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98B046-2BA2-4B68-9941-75BE39BA8C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9C9E45F-BB90-4F18-AFDC-A0F1B57B69D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B6578A1-1316-4088-8D51-D5906D8E7AD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1CE13EF-30CA-490F-9F05-116354E69D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F69167D-3178-4AEC-B64B-C0A9055E20F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6D47C4F-A888-4FE6-9A0A-47164B4ABC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FBD3C20-B078-44EE-8F27-20B516562F1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20A1AF2-E61B-4687-8FD0-B8AFE5F7E31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86D6F1D-525C-4310-8454-34CD51D4A91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E6995C-B005-4C61-AEAA-F5D589E9E34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3CED01E-6C1F-4EB5-9105-0C76231E19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EF9856D-692F-43F9-8C2D-B8984085F1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C82ED01-E2E3-4AD9-887E-FBDFEAE2DDB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CAB57F2-0438-49A4-98D2-C6893D368441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8535C8A7-84C4-482D-995C-5F405FBF2D5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7767EB99-DE4C-45EF-8BAC-FBADB310752D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E35B920D-3274-46FA-BD9E-FA6F6F437BB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2AF524A-2C72-475E-ACE5-D6BB75F62BE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D64D24D4-846B-4381-96D3-654BC850F84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95FE2BB-550C-42FE-B223-9B9527CE52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B61F2EE0-531D-4EC8-B28A-A2674C011B1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7E65D15F-B562-4093-B2EA-8E4A81CCE4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A47446FA-813D-4369-AF79-2EABE51DE4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F527DA92-5DE0-4926-9F12-288834834AB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9B650EA6-A978-41F1-85D7-3BEB427AD09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E70CEA97-56BA-47A6-8C1F-7778331C454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90C052-5B61-4F58-A723-22B814ED4E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BED66FF-6FF7-421B-8629-0C1BF218102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F4EC49D-5E7B-4D7A-8E2B-014C2F7139D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E431337-B7AF-4C0B-A5CF-ED986AA6D4D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A40D28F-FE3D-4D25-90DC-CF6BC573662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8341212-07E9-47A3-B873-121612269D1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4DB3EAA-C8D6-4BC0-800A-E93D30B3FF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291D7A1-8087-4055-AB33-7ED6FFCB298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729388A-8416-461C-97F3-4A35CB02B2D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B329CA1-2548-4A8C-9C5E-6AADA0B076E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1B900F1-74F7-4383-AC43-6B726749DA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9729C52-9446-429F-98A2-57DCCA7F113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E7CBBE7-0205-47F5-93C4-DC0F73489D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22284D1-B337-4806-979A-B8040C193C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9E6A340-8F88-44E3-B078-2A033A6D62B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0BE543A-B92A-4320-A40C-D007E06380B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0C53922-5754-4178-A917-BB252480FB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236C7A6-95A7-4DE3-BFB3-CDC5845528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3437C4F-E74C-406F-849A-F713E38E27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5EC3FC4-6643-48A9-BF84-4672B7F1CFC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3E9CB0B-8233-4E56-B5EB-93AE4FAE3C8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0179DEF-8DBB-4FF1-B329-EAF61EB9D4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102b2de6a93840a7" Type="http://schemas.openxmlformats.org/officeDocument/2006/relationships/slideLayout" Target="../slideLayouts/slideLayout8.xml"/><Relationship Id="R1b2911e3fa0443f9" Type="http://schemas.openxmlformats.org/officeDocument/2006/relationships/slideLayout" Target="../slideLayouts/slideLayout5.xml"/><Relationship Id="R267f62921d2440a8" Type="http://schemas.openxmlformats.org/officeDocument/2006/relationships/slideLayout" Target="../slideLayouts/slideLayout3.xml"/><Relationship Id="R5cd6685d57124687" Type="http://schemas.openxmlformats.org/officeDocument/2006/relationships/slideLayout" Target="../slideLayouts/slideLayout11.xml"/><Relationship Id="R64aebe53f714426c" Type="http://schemas.openxmlformats.org/officeDocument/2006/relationships/slideLayout" Target="../slideLayouts/slideLayout1.xml"/><Relationship Id="R9a1a1c2d8e4043b3" Type="http://schemas.openxmlformats.org/officeDocument/2006/relationships/slideLayout" Target="../slideLayouts/slideLayout7.xml"/><Relationship Id="Ra9827bf6d0d3458a" Type="http://schemas.openxmlformats.org/officeDocument/2006/relationships/slideLayout" Target="../slideLayouts/slideLayout10.xml"/><Relationship Id="Rb13bb202f0ba488f" Type="http://schemas.openxmlformats.org/officeDocument/2006/relationships/slideLayout" Target="../slideLayouts/slideLayout6.xml"/><Relationship Id="Rb38fd1a94fca4139" Type="http://schemas.openxmlformats.org/officeDocument/2006/relationships/slideLayout" Target="../slideLayouts/slideLayout4.xml"/><Relationship Id="Rc442b4f851e74801" Type="http://schemas.openxmlformats.org/officeDocument/2006/relationships/theme" Target="theme/theme2.xml"/><Relationship Id="Re80060465f5b4646" Type="http://schemas.openxmlformats.org/officeDocument/2006/relationships/slideLayout" Target="../slideLayouts/slideLayout2.xml"/><Relationship Id="Rfbe94e0b99324987" Type="http://schemas.openxmlformats.org/officeDocument/2006/relationships/slideLayout" Target="../slideLayouts/slideLayout9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0D65FC3-7947-443D-AF4D-3FF8A558F2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4B2F539-0F6E-4EA6-A279-6216F048AB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E6BDD97-B91F-4AD5-8CBB-EDB2F4F7F485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4DEAEEF-EF36-46E2-A679-A42CBEE5AD1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38050B4-CE59-4A5F-A267-2421DDA3FB56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aebe53f714426c"/>
    <p:sldLayoutId xmlns:r="http://schemas.openxmlformats.org/officeDocument/2006/relationships" id="2147483650" r:id="Re80060465f5b4646"/>
    <p:sldLayoutId xmlns:r="http://schemas.openxmlformats.org/officeDocument/2006/relationships" id="2147483651" r:id="R267f62921d2440a8"/>
    <p:sldLayoutId xmlns:r="http://schemas.openxmlformats.org/officeDocument/2006/relationships" id="2147483652" r:id="Rb38fd1a94fca4139"/>
    <p:sldLayoutId xmlns:r="http://schemas.openxmlformats.org/officeDocument/2006/relationships" id="2147483653" r:id="R1b2911e3fa0443f9"/>
    <p:sldLayoutId xmlns:r="http://schemas.openxmlformats.org/officeDocument/2006/relationships" id="2147483654" r:id="Rb13bb202f0ba488f"/>
    <p:sldLayoutId xmlns:r="http://schemas.openxmlformats.org/officeDocument/2006/relationships" id="2147483655" r:id="R9a1a1c2d8e4043b3"/>
    <p:sldLayoutId xmlns:r="http://schemas.openxmlformats.org/officeDocument/2006/relationships" id="2147483656" r:id="R102b2de6a93840a7"/>
    <p:sldLayoutId xmlns:r="http://schemas.openxmlformats.org/officeDocument/2006/relationships" id="2147483657" r:id="Rfbe94e0b99324987"/>
    <p:sldLayoutId xmlns:r="http://schemas.openxmlformats.org/officeDocument/2006/relationships" id="2147483658" r:id="Ra9827bf6d0d3458a"/>
    <p:sldLayoutId xmlns:r="http://schemas.openxmlformats.org/officeDocument/2006/relationships" id="2147483659" r:id="R5cd6685d57124687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87a39ac691c9490b" Type="http://schemas.openxmlformats.org/officeDocument/2006/relationships/slideLayout" Target="../slideLayouts/slideLayout7.xml"/><Relationship Id="R9b5ddd957c4043c8" Type="http://schemas.openxmlformats.org/officeDocument/2006/relationships/image" Target="../media/image.png"/><Relationship Id="Rdc94d7de484b47e4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424a5f67c72e425f" Type="http://schemas.openxmlformats.org/officeDocument/2006/relationships/notesSlide" Target="../notesSlides/notesSlide2.xml"/><Relationship Id="R4e32678fb3f14e93" Type="http://schemas.openxmlformats.org/officeDocument/2006/relationships/image" Target="../media/image2.png"/><Relationship Id="Rae495661bf0f4d0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5381fd691b454080" Type="http://schemas.openxmlformats.org/officeDocument/2006/relationships/notesSlide" Target="../notesSlides/notesSlide3.xml"/><Relationship Id="R62da562c353f42ae" Type="http://schemas.openxmlformats.org/officeDocument/2006/relationships/image" Target="../media/image3.png"/><Relationship Id="Rcf2902c82a2140b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237dd39d4304f8a" Type="http://schemas.openxmlformats.org/officeDocument/2006/relationships/slideLayout" Target="../slideLayouts/slideLayout7.xml"/><Relationship Id="R3089798f728e4cab" Type="http://schemas.openxmlformats.org/officeDocument/2006/relationships/notesSlide" Target="../notesSlides/notesSlide4.xml"/><Relationship Id="R500a9693d0ee42ce" Type="http://schemas.openxmlformats.org/officeDocument/2006/relationships/image" Target="../media/image5.png"/><Relationship Id="Ra2f839f592f84597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5f164f150db642c0" Type="http://schemas.openxmlformats.org/officeDocument/2006/relationships/slideLayout" Target="../slideLayouts/slideLayout7.xml"/><Relationship Id="Recdc3d8435d3498b" Type="http://schemas.openxmlformats.org/officeDocument/2006/relationships/notesSlide" Target="../notesSlides/notesSlide5.xml"/><Relationship Id="Rf3440f7eaa9247b4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02ed156e901e4f39" Type="http://schemas.openxmlformats.org/officeDocument/2006/relationships/slideLayout" Target="../slideLayouts/slideLayout7.xml"/><Relationship Id="Ra875550592014373" Type="http://schemas.openxmlformats.org/officeDocument/2006/relationships/notesSlide" Target="../notesSlides/notesSlide6.xml"/><Relationship Id="Rd814ab9286804df2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396467a5dd254e28" Type="http://schemas.openxmlformats.org/officeDocument/2006/relationships/notesSlide" Target="../notesSlides/notesSlide7.xml"/><Relationship Id="R90e61496fc524ff8" Type="http://schemas.openxmlformats.org/officeDocument/2006/relationships/slideLayout" Target="../slideLayouts/slideLayout7.xml"/><Relationship Id="Re4a30685e2ae4434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20a8e6ac268d4f3b" Type="http://schemas.openxmlformats.org/officeDocument/2006/relationships/image" Target="../media/image9.png"/><Relationship Id="Rd259ebe2d630458d" Type="http://schemas.openxmlformats.org/officeDocument/2006/relationships/slideLayout" Target="../slideLayouts/slideLayout7.xml"/><Relationship Id="Rff7944da143f4b91" Type="http://schemas.openxmlformats.org/officeDocument/2006/relationships/notesSlide" Target="../notesSlides/notesSlide8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9709b4eceed44c13" Type="http://schemas.openxmlformats.org/officeDocument/2006/relationships/notesSlide" Target="../notesSlides/notesSlide9.xml"/><Relationship Id="Rabfe1d6c6122415c" Type="http://schemas.openxmlformats.org/officeDocument/2006/relationships/slideLayout" Target="../slideLayouts/slideLayout7.xml"/><Relationship Id="Rb022026f697945bb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651c5d9837914fe3" Type="http://schemas.openxmlformats.org/officeDocument/2006/relationships/slideLayout" Target="../slideLayouts/slideLayout7.xml"/><Relationship Id="R8bc36dbd23534f27" Type="http://schemas.openxmlformats.org/officeDocument/2006/relationships/image" Target="../media/image11.png"/><Relationship Id="Ra0a573a586514525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609a7af5c1d540a2" Type="http://schemas.openxmlformats.org/officeDocument/2006/relationships/image" Target="../media/image12.png"/><Relationship Id="Rf2c0260cf19b4b07" Type="http://schemas.openxmlformats.org/officeDocument/2006/relationships/notesSlide" Target="../notesSlides/notesSlide11.xml"/><Relationship Id="Rf5649fd24a2e4b8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49ef235201df4586" Type="http://schemas.openxmlformats.org/officeDocument/2006/relationships/image" Target="../media/image13.png"/><Relationship Id="R4ad05903a20c4da3" Type="http://schemas.openxmlformats.org/officeDocument/2006/relationships/slideLayout" Target="../slideLayouts/slideLayout7.xml"/><Relationship Id="R90188c0305d941db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a185e0d80a3420f" Type="http://schemas.openxmlformats.org/officeDocument/2006/relationships/image" Target="../media/image14.png"/><Relationship Id="R23fb1885084744e2" Type="http://schemas.openxmlformats.org/officeDocument/2006/relationships/notesSlide" Target="../notesSlides/notesSlide13.xml"/><Relationship Id="R3ef1ffa9544f468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36704bddcab04ee7" Type="http://schemas.openxmlformats.org/officeDocument/2006/relationships/slideLayout" Target="../slideLayouts/slideLayout7.xml"/><Relationship Id="R45e598516a3d4ee9" Type="http://schemas.openxmlformats.org/officeDocument/2006/relationships/image" Target="../media/image15.png"/><Relationship Id="R4f1f4b79adc44180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203a1271023741ce" Type="http://schemas.openxmlformats.org/officeDocument/2006/relationships/image" Target="../media/image16.png"/><Relationship Id="Ra6a5758ec7e5473a" Type="http://schemas.openxmlformats.org/officeDocument/2006/relationships/slideLayout" Target="../slideLayouts/slideLayout7.xml"/><Relationship Id="Rb7a33b9e459645f8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3a121b5bbc45447a" Type="http://schemas.openxmlformats.org/officeDocument/2006/relationships/notesSlide" Target="../notesSlides/notesSlide16.xml"/><Relationship Id="R7345fa72f2214fd6" Type="http://schemas.openxmlformats.org/officeDocument/2006/relationships/slideLayout" Target="../slideLayouts/slideLayout7.xml"/><Relationship Id="Rfe61e1dc44e14479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0248964136f4132" Type="http://schemas.openxmlformats.org/officeDocument/2006/relationships/slideLayout" Target="../slideLayouts/slideLayout7.xml"/><Relationship Id="R541c59705d7f4d93" Type="http://schemas.openxmlformats.org/officeDocument/2006/relationships/image" Target="../media/image18.png"/><Relationship Id="R987fcc8d802646e7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3f9bc00ca20c474d" Type="http://schemas.openxmlformats.org/officeDocument/2006/relationships/slideLayout" Target="../slideLayouts/slideLayout7.xml"/><Relationship Id="R5b1b0a877e8140ee" Type="http://schemas.openxmlformats.org/officeDocument/2006/relationships/notesSlide" Target="../notesSlides/notesSlide18.xml"/><Relationship Id="R63184a59afbb4ba7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376572b886bb42f3" Type="http://schemas.openxmlformats.org/officeDocument/2006/relationships/image" Target="../media/image20.png"/><Relationship Id="Ra21f3c678e2e4542" Type="http://schemas.openxmlformats.org/officeDocument/2006/relationships/notesSlide" Target="../notesSlides/notesSlide19.xml"/><Relationship Id="Rc39bc0d5cc9543c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0e3db6ed86d8406d" Type="http://schemas.openxmlformats.org/officeDocument/2006/relationships/notesSlide" Target="../notesSlides/notesSlide20.xml"/><Relationship Id="R37eacb8da7fc431d" Type="http://schemas.openxmlformats.org/officeDocument/2006/relationships/slideLayout" Target="../slideLayouts/slideLayout7.xml"/><Relationship Id="Rb5a3886101f8434b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53207eaa65e74739" Type="http://schemas.openxmlformats.org/officeDocument/2006/relationships/image" Target="../media/image22.png"/><Relationship Id="R663dd88737494f18" Type="http://schemas.openxmlformats.org/officeDocument/2006/relationships/slideLayout" Target="../slideLayouts/slideLayout7.xml"/><Relationship Id="Rb3a099f474154157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584ce0e93d4d4383" Type="http://schemas.openxmlformats.org/officeDocument/2006/relationships/slideLayout" Target="../slideLayouts/slideLayout7.xml"/><Relationship Id="Rcaeb5f57415c4e83" Type="http://schemas.openxmlformats.org/officeDocument/2006/relationships/notesSlide" Target="../notesSlides/notesSlide22.xml"/><Relationship Id="Rfe68a0b761cd4c77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0dd109930b9544ad" Type="http://schemas.openxmlformats.org/officeDocument/2006/relationships/slideLayout" Target="../slideLayouts/slideLayout7.xml"/><Relationship Id="R2c4a4b20bc9347d2" Type="http://schemas.openxmlformats.org/officeDocument/2006/relationships/notesSlide" Target="../notesSlides/notesSlide23.xml"/><Relationship Id="Raa52fc5d2b224dfa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641f5a3a892c49e5" Type="http://schemas.openxmlformats.org/officeDocument/2006/relationships/notesSlide" Target="../notesSlides/notesSlide24.xml"/><Relationship Id="R91aee23b19934e25" Type="http://schemas.openxmlformats.org/officeDocument/2006/relationships/slideLayout" Target="../slideLayouts/slideLayout7.xml"/><Relationship Id="Rcd582928ea8c41fd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0d09d63751da46d6" Type="http://schemas.openxmlformats.org/officeDocument/2006/relationships/slideLayout" Target="../slideLayouts/slideLayout7.xml"/><Relationship Id="R76a16553d8aa46bd" Type="http://schemas.openxmlformats.org/officeDocument/2006/relationships/image" Target="../media/image26.png"/><Relationship Id="Rec324abeee3f4562" Type="http://schemas.openxmlformats.org/officeDocument/2006/relationships/notesSlide" Target="../notesSlides/notesSlide25.xml"/><Relationship Id="rId4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75ccd2f484754c3b" Type="http://schemas.openxmlformats.org/officeDocument/2006/relationships/slideLayout" Target="../slideLayouts/slideLayout7.xml"/><Relationship Id="Ra5c4ce5810844a64" Type="http://schemas.openxmlformats.org/officeDocument/2006/relationships/image" Target="../media/image27.png"/><Relationship Id="Rbaf8f0cbffa04a2b" Type="http://schemas.openxmlformats.org/officeDocument/2006/relationships/notesSlide" Target="../notesSlides/notesSlide26.xml"/><Relationship Id="rId4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628561dbe60646ec" Type="http://schemas.openxmlformats.org/officeDocument/2006/relationships/slideLayout" Target="../slideLayouts/slideLayout1.xml"/><Relationship Id="Rebb8d7f167f04960" Type="http://schemas.openxmlformats.org/officeDocument/2006/relationships/notesSlide" Target="../notesSlides/notesSlide27.xml"/><Relationship Id="Rff722e52aba84b44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aa03b2570c5347a4" Type="http://schemas.openxmlformats.org/officeDocument/2006/relationships/notesSlide" Target="../notesSlides/notesSlide28.xml"/><Relationship Id="Rbbb7f639ef904d0a" Type="http://schemas.openxmlformats.org/officeDocument/2006/relationships/slideLayout" Target="../slideLayouts/slideLayout1.xml"/><Relationship Id="Re4b65580039d4e31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Enlargement and scale factors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L030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Enlarge shapes from a stated centre, including positive fractional factors, and explain how centre and factor determine the image.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B036405-CE6F-42C7-BF94-C3F41423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2B23AAA-42A2-4628-A6F0-C232B388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54BA4BF-B9D8-403E-AC24-68069056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BD2B35B-0545-460E-BB61-D0F455F6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60C63B-217F-4660-9C60-B5078284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90D61C4-0EBA-43B5-9628-A8F6504E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9303B27-2220-45E9-A922-129E6B558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half of 6.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42C257-077D-49D6-BE2C-FF20FBF93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Translate (1,1) by (2,3).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8686280-04FB-427A-948B-13C89982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side grows from 3 cm to 9 cm. Find the multiplier.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8394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a9693d0ee42ce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centre origin, k=2 sends (2,1) to (4,2). Enlarge (3,2) by k=3 about origin.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centre origin, k=1/2 sends (6,4) to (3,2). Enlarge (8,6) by k=1/2.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C(1,1), P(3,1), k=2 gives P′(5,1). Now C(1,1), P(2,3), k=2.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side 4→10 gives k=2.5. A matching side is 6→9. Find k and the image of a 4 cm side.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C97DB46-00E7-4079-A246-878D38FE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54ED856-C49A-4EEB-AFC1-624CDE95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B9885CA-05CF-4D06-B6ED-AAAA1AF7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F832D11-47D0-4FCD-9AC6-2483BF90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23CF71BD-8B15-4737-84CE-E61598014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4A0C07A-C6C4-4E84-A10E-BBC08C3E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4413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Centre (1,1), point (3,1), factor 2. Image A (6,2), B (5,1), C (4,1).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Centre origin: enlarge (4,2) with k=2, k=1, k=1/2. Compare positions.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Triangle (1,1),(3,1),(1,2), centre origin, k=2. Give image vertices and a side-length check.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Centre C(1,1), triangle P(2,1),Q(4,1),R(2,3), k=1/2. Find all image vertices.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P′(1.5,1), Q′(2.5,1), R′(1.5,2).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factor 1/2 makes every angle half as large. Explain the error.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shape is enlarged by factor 3/4. Its image has a side of length 9 cm. Find the original side and explain why it must be longer.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B036405-CE6F-42C7-BF94-C3F41423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2B23AAA-42A2-4628-A6F0-C232B388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54BA4BF-B9D8-403E-AC24-68069056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BD2B35B-0545-460E-BB61-D0F455F6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60C63B-217F-4660-9C60-B5078284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90D61C4-0EBA-43B5-9628-A8F6504E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9303B27-2220-45E9-A922-129E6B558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x of (3,2), origin, factor 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42C257-077D-49D6-BE2C-FF20FBF93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y of (8,6), origin, factor 1/2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8686280-04FB-427A-948B-13C89982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Factor for side 4→10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8394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B036405-CE6F-42C7-BF94-C3F41423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2B23AAA-42A2-4628-A6F0-C232B388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54BA4BF-B9D8-403E-AC24-68069056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BD2B35B-0545-460E-BB61-D0F455F6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60C63B-217F-4660-9C60-B5078284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90D61C4-0EBA-43B5-9628-A8F6504E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9303B27-2220-45E9-A922-129E6B558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Image length of 12 at factor 1/4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442C257-077D-49D6-BE2C-FF20FBF93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x of P(3,1), centre (1,1), factor 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8686280-04FB-427A-948B-13C89982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Original length if image is 3 and factor 1/2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8394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Enlarge P(2,3) by factor 2 about C(1,1), showing displacement.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10 cm side becomes 4 cm. Find the scale factor and the image of a 15 cm side.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L031: Bearings and scale drawings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Negative enlargement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Model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C(1, 1), P(3, 2), factor −2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(2, 1) → (−4, −2); P′ = (−3, −1)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Reverse direction from the centre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H1–H2 • 3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Negative factor: opposite side of centre.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Length ratio uses the positive magnitude.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HX1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C(1, 1), P(3, 4), scale factor −2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the displacement and image.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D6A38E-1158-434D-AE2A-40B7DB90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8217EA5-F06C-438A-BDEF-797CDE44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B81D0A9-1DDE-42AB-A738-D1DDC0D1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24C51D8-327F-4B59-A637-888D9131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FB9CE7D-FC24-4ABB-891D-3591C44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765038A-A941-48F1-9E9F-3E226155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HX2 • 2 marks • 2 min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1D68F4-5B46-4D8C-9863-ED19679E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Does factor −1 make lengths negative?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7B58D08-4933-4F00-972D-3D77C97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and describe the image position.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006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9B2F5-CD99-489F-A9E8-1E10A961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732E8-A76F-4B72-AC77-BED03F228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27145-6B2D-47F2-8BF1-18CC085A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Enlarge a rectangle 3 cm by 5 cm by factor 2.5. Find new area.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350B4D-0A3A-44C5-A340-809369EF5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F911B-89F4-43B0-B3AD-5CD3ABDA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L030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3940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74DA72-2381-4B0D-A47E-138129C9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6921A2-E6E9-4A64-B2A1-4B795BAE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6CEC6-6D57-408C-9E1B-6F3F0E3A7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An enlargement factor is −2 about the origin. Where does (3,−4) map, and what happens to orientation?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A3E12-FF9D-47A8-ACB3-A8D37B00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DA422-691A-4E98-8954-7D8C0F68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L030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18589"/>
      </p:ext>
    </p:extLst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Enlargement and scale factors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Enlarge shapes from a stated centre, including positive fractional factors, and explain how centre and factor determine the image.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Enlarge a rectangle 3 cm by 5 cm by factor 2.5. Find new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An enlargement factor is −2 about the origin. Where does (3,−4) map, and what happens to orientation?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2026-09-29T11:20:43.7510000Z</dcterms:created>
  <dcterms:modified xsi:type="dcterms:W3CDTF">2026-09-29T11:20:43.7510000Z</dcterms:modified>
</coreProperties>
</file>