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05dba16b1bcd492d" Type="http://schemas.openxmlformats.org/officeDocument/2006/relationships/extended-properties" Target="docProps/app.xml"/><Relationship Id="R4681ffb563d94e40" Type="http://schemas.openxmlformats.org/package/2006/relationships/metadata/core-properties" Target="docProps/core.xml"/><Relationship Id="Rf5214c567c18476b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22f4200afa4d35"/>
  </p:sldMasterIdLst>
  <p:notesMasterIdLst>
    <p:notesMasterId xmlns:r="http://schemas.openxmlformats.org/officeDocument/2006/relationships" r:id="R54b25f939f964a5b"/>
  </p:notesMasterIdLst>
  <p:sldIdLst>
    <p:sldId xmlns:r="http://schemas.openxmlformats.org/officeDocument/2006/relationships" id="256" r:id="R20bdb9acf2d7464b"/>
    <p:sldId xmlns:r="http://schemas.openxmlformats.org/officeDocument/2006/relationships" id="257" r:id="Rd07dc5b3972a433d"/>
    <p:sldId xmlns:r="http://schemas.openxmlformats.org/officeDocument/2006/relationships" id="258" r:id="R0d8936e6709d4554"/>
    <p:sldId xmlns:r="http://schemas.openxmlformats.org/officeDocument/2006/relationships" id="259" r:id="R9228e3bad43e460a"/>
    <p:sldId xmlns:r="http://schemas.openxmlformats.org/officeDocument/2006/relationships" id="260" r:id="Rc0dd91f1ba5144d4"/>
    <p:sldId xmlns:r="http://schemas.openxmlformats.org/officeDocument/2006/relationships" id="261" r:id="Rf71617891bc14f0c"/>
    <p:sldId xmlns:r="http://schemas.openxmlformats.org/officeDocument/2006/relationships" id="262" r:id="R76428cfd476b4385"/>
    <p:sldId xmlns:r="http://schemas.openxmlformats.org/officeDocument/2006/relationships" id="263" r:id="R3305a2c7eaf944cd"/>
    <p:sldId xmlns:r="http://schemas.openxmlformats.org/officeDocument/2006/relationships" id="264" r:id="R01753cccb5bd45e3"/>
    <p:sldId xmlns:r="http://schemas.openxmlformats.org/officeDocument/2006/relationships" id="265" r:id="R6b48329d45a14c5f"/>
    <p:sldId xmlns:r="http://schemas.openxmlformats.org/officeDocument/2006/relationships" id="266" r:id="R10b13911c14e4f14"/>
    <p:sldId xmlns:r="http://schemas.openxmlformats.org/officeDocument/2006/relationships" id="267" r:id="Ra759d88093a14382"/>
    <p:sldId xmlns:r="http://schemas.openxmlformats.org/officeDocument/2006/relationships" id="268" r:id="Ra691e5d822394f1d"/>
    <p:sldId xmlns:r="http://schemas.openxmlformats.org/officeDocument/2006/relationships" id="269" r:id="Rca8d5aaf6e7d4755"/>
    <p:sldId xmlns:r="http://schemas.openxmlformats.org/officeDocument/2006/relationships" id="270" r:id="R3b7f2b2e697c4bbe"/>
    <p:sldId xmlns:r="http://schemas.openxmlformats.org/officeDocument/2006/relationships" id="271" r:id="Rd27b418438cd4347"/>
    <p:sldId xmlns:r="http://schemas.openxmlformats.org/officeDocument/2006/relationships" id="272" r:id="R2eb045541e554a00"/>
    <p:sldId xmlns:r="http://schemas.openxmlformats.org/officeDocument/2006/relationships" id="273" r:id="R004684b2f70a4be8"/>
    <p:sldId xmlns:r="http://schemas.openxmlformats.org/officeDocument/2006/relationships" id="274" r:id="R13c15cb6fa534a71"/>
    <p:sldId xmlns:r="http://schemas.openxmlformats.org/officeDocument/2006/relationships" id="275" r:id="R36e4d6da5ada4e82"/>
    <p:sldId xmlns:r="http://schemas.openxmlformats.org/officeDocument/2006/relationships" id="276" r:id="R2c411e84a863424f"/>
    <p:sldId xmlns:r="http://schemas.openxmlformats.org/officeDocument/2006/relationships" id="277" r:id="R3a30cfc1aa6f485c"/>
    <p:sldId xmlns:r="http://schemas.openxmlformats.org/officeDocument/2006/relationships" id="278" r:id="R5199bf12200a47fb"/>
    <p:sldId xmlns:r="http://schemas.openxmlformats.org/officeDocument/2006/relationships" id="279" r:id="R0adbec8f1be64f6f"/>
    <p:sldId xmlns:ns0="http://schemas.openxmlformats.org/officeDocument/2006/relationships" id="280" ns0:id="rId31"/>
    <p:sldId xmlns:ns0="http://schemas.openxmlformats.org/officeDocument/2006/relationships" id="281" ns0:id="rId32"/>
    <p:sldId xmlns:ns0="http://schemas.openxmlformats.org/officeDocument/2006/relationships" id="282" ns0:id="rId33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04684b2f70a4be8" Type="http://schemas.openxmlformats.org/officeDocument/2006/relationships/slide" Target="slides/slide18.xml"/><Relationship Id="R01753cccb5bd45e3" Type="http://schemas.openxmlformats.org/officeDocument/2006/relationships/slide" Target="slides/slide9.xml"/><Relationship Id="R0adbec8f1be64f6f" Type="http://schemas.openxmlformats.org/officeDocument/2006/relationships/slide" Target="slides/slide24.xml"/><Relationship Id="R0d8936e6709d4554" Type="http://schemas.openxmlformats.org/officeDocument/2006/relationships/slide" Target="slides/slide3.xml"/><Relationship Id="R10b13911c14e4f14" Type="http://schemas.openxmlformats.org/officeDocument/2006/relationships/slide" Target="slides/slide11.xml"/><Relationship Id="R13c15cb6fa534a71" Type="http://schemas.openxmlformats.org/officeDocument/2006/relationships/slide" Target="slides/slide19.xml"/><Relationship Id="R20bdb9acf2d7464b" Type="http://schemas.openxmlformats.org/officeDocument/2006/relationships/slide" Target="slides/slide1.xml"/><Relationship Id="R2c411e84a863424f" Type="http://schemas.openxmlformats.org/officeDocument/2006/relationships/slide" Target="slides/slide21.xml"/><Relationship Id="R2eb045541e554a00" Type="http://schemas.openxmlformats.org/officeDocument/2006/relationships/slide" Target="slides/slide17.xml"/><Relationship Id="R3305a2c7eaf944cd" Type="http://schemas.openxmlformats.org/officeDocument/2006/relationships/slide" Target="slides/slide8.xml"/><Relationship Id="R36e4d6da5ada4e82" Type="http://schemas.openxmlformats.org/officeDocument/2006/relationships/slide" Target="slides/slide20.xml"/><Relationship Id="R3a30cfc1aa6f485c" Type="http://schemas.openxmlformats.org/officeDocument/2006/relationships/slide" Target="slides/slide22.xml"/><Relationship Id="R3b7f2b2e697c4bbe" Type="http://schemas.openxmlformats.org/officeDocument/2006/relationships/slide" Target="slides/slide15.xml"/><Relationship Id="R3bc3b82d98a74e36" Type="http://schemas.openxmlformats.org/officeDocument/2006/relationships/theme" Target="theme/theme1.xml"/><Relationship Id="R5199bf12200a47fb" Type="http://schemas.openxmlformats.org/officeDocument/2006/relationships/slide" Target="slides/slide23.xml"/><Relationship Id="R54b25f939f964a5b" Type="http://schemas.openxmlformats.org/officeDocument/2006/relationships/notesMaster" Target="notesMasters/notesMaster1.xml"/><Relationship Id="R6b48329d45a14c5f" Type="http://schemas.openxmlformats.org/officeDocument/2006/relationships/slide" Target="slides/slide10.xml"/><Relationship Id="R7322f4200afa4d35" Type="http://schemas.openxmlformats.org/officeDocument/2006/relationships/slideMaster" Target="slideMasters/slideMaster1.xml"/><Relationship Id="R76428cfd476b4385" Type="http://schemas.openxmlformats.org/officeDocument/2006/relationships/slide" Target="slides/slide7.xml"/><Relationship Id="R9228e3bad43e460a" Type="http://schemas.openxmlformats.org/officeDocument/2006/relationships/slide" Target="slides/slide4.xml"/><Relationship Id="Ra691e5d822394f1d" Type="http://schemas.openxmlformats.org/officeDocument/2006/relationships/slide" Target="slides/slide13.xml"/><Relationship Id="Ra759d88093a14382" Type="http://schemas.openxmlformats.org/officeDocument/2006/relationships/slide" Target="slides/slide12.xml"/><Relationship Id="Rc0dd91f1ba5144d4" Type="http://schemas.openxmlformats.org/officeDocument/2006/relationships/slide" Target="slides/slide5.xml"/><Relationship Id="Rca8d5aaf6e7d4755" Type="http://schemas.openxmlformats.org/officeDocument/2006/relationships/slide" Target="slides/slide14.xml"/><Relationship Id="Rcd960b27345944d6" Type="http://schemas.openxmlformats.org/officeDocument/2006/relationships/viewProps" Target="viewProps.xml"/><Relationship Id="Rd07dc5b3972a433d" Type="http://schemas.openxmlformats.org/officeDocument/2006/relationships/slide" Target="slides/slide2.xml"/><Relationship Id="Rd27b418438cd4347" Type="http://schemas.openxmlformats.org/officeDocument/2006/relationships/slide" Target="slides/slide16.xml"/><Relationship Id="Rf04bedcdd96e4fda" Type="http://schemas.openxmlformats.org/officeDocument/2006/relationships/tableStyles" Target="tableStyles.xml"/><Relationship Id="Rf6d049ab8c5a4671" Type="http://schemas.openxmlformats.org/officeDocument/2006/relationships/presProps" Target="presProps.xml"/><Relationship Id="Rf71617891bc14f0c" Type="http://schemas.openxmlformats.org/officeDocument/2006/relationships/slide" Target="slides/slide6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3c421834aed84edc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0f70c9318f224981" Type="http://schemas.openxmlformats.org/officeDocument/2006/relationships/slide" Target="../slides/slide1.xml"/><Relationship Id="R71198bee55694a0e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c0843328c82248be" Type="http://schemas.openxmlformats.org/officeDocument/2006/relationships/slide" Target="../slides/slide2.xml"/><Relationship Id="Re3934f83a3424cc5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658a10893e49448f" Type="http://schemas.openxmlformats.org/officeDocument/2006/relationships/notesMaster" Target="../notesMasters/notesMaster1.xml"/><Relationship Id="Rbc7583ffa68a415e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71607d7f916b4fe4" Type="http://schemas.openxmlformats.org/officeDocument/2006/relationships/slide" Target="../slides/slide4.xml"/><Relationship Id="Rfd07b4d5e9e34bcd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2199a1bf71ef4608" Type="http://schemas.openxmlformats.org/officeDocument/2006/relationships/notesMaster" Target="../notesMasters/notesMaster1.xml"/><Relationship Id="Rf7bc224f7d7d4188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234f7bfc3dc44339" Type="http://schemas.openxmlformats.org/officeDocument/2006/relationships/notesMaster" Target="../notesMasters/notesMaster1.xml"/><Relationship Id="Rf3f53f3111f34838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39e90b0697b64ef8" Type="http://schemas.openxmlformats.org/officeDocument/2006/relationships/slide" Target="../slides/slide7.xml"/><Relationship Id="Rc3fa7087e5c04ec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08542991c5944d4a" Type="http://schemas.openxmlformats.org/officeDocument/2006/relationships/slide" Target="../slides/slide8.xml"/><Relationship Id="Rf8ec053f187d492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3aca5ba3273e4563" Type="http://schemas.openxmlformats.org/officeDocument/2006/relationships/slide" Target="../slides/slide9.xml"/><Relationship Id="Re0de089509ef46c0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214d0a8c5bfc43de" Type="http://schemas.openxmlformats.org/officeDocument/2006/relationships/slide" Target="../slides/slide10.xml"/><Relationship Id="R6d183fb5bdd442b4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38c366443f8c4b81" Type="http://schemas.openxmlformats.org/officeDocument/2006/relationships/slide" Target="../slides/slide11.xml"/><Relationship Id="Racca1fca902d463f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16b4834c35da4b1a" Type="http://schemas.openxmlformats.org/officeDocument/2006/relationships/slide" Target="../slides/slide12.xml"/><Relationship Id="R622b993e969f4eb4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24d6af3ab74147c1" Type="http://schemas.openxmlformats.org/officeDocument/2006/relationships/notesMaster" Target="../notesMasters/notesMaster1.xml"/><Relationship Id="R719d6fe7d97d4041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6382dfedaa4a4fe2" Type="http://schemas.openxmlformats.org/officeDocument/2006/relationships/notesMaster" Target="../notesMasters/notesMaster1.xml"/><Relationship Id="R8c3137ab38e84113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6273f99d2c104da4" Type="http://schemas.openxmlformats.org/officeDocument/2006/relationships/notesMaster" Target="../notesMasters/notesMaster1.xml"/><Relationship Id="Rc106bbc05a5a4504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29f4cd7762274b4e" Type="http://schemas.openxmlformats.org/officeDocument/2006/relationships/slide" Target="../slides/slide16.xml"/><Relationship Id="R2ac0f9438d464d0d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80d20b330947443f" Type="http://schemas.openxmlformats.org/officeDocument/2006/relationships/slide" Target="../slides/slide17.xml"/><Relationship Id="Re160fdd14b364813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c09f5fa9cd2348ab" Type="http://schemas.openxmlformats.org/officeDocument/2006/relationships/notesMaster" Target="../notesMasters/notesMaster1.xml"/><Relationship Id="Recd7d761fa4c4a73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5f632e85aac34db5" Type="http://schemas.openxmlformats.org/officeDocument/2006/relationships/slide" Target="../slides/slide19.xml"/><Relationship Id="Rfea1ad0328234d9b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1554f561f9b14d4b" Type="http://schemas.openxmlformats.org/officeDocument/2006/relationships/slide" Target="../slides/slide20.xml"/><Relationship Id="Rdd79df8275934797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c6c8370392514e51" Type="http://schemas.openxmlformats.org/officeDocument/2006/relationships/notesMaster" Target="../notesMasters/notesMaster1.xml"/><Relationship Id="Re04d0909bb0a4eb1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2099ac414d4c46e1" Type="http://schemas.openxmlformats.org/officeDocument/2006/relationships/slide" Target="../slides/slide22.xml"/><Relationship Id="Rd7614b2692fe44d9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06942f2b5cfb48be" Type="http://schemas.openxmlformats.org/officeDocument/2006/relationships/slide" Target="../slides/slide23.xml"/><Relationship Id="R2e6fdb66253e4b07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3239b96ea71042eb" Type="http://schemas.openxmlformats.org/officeDocument/2006/relationships/slide" Target="../slides/slide24.xml"/><Relationship Id="R6f90e73dc71b45f4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cad739f9984543c2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87705655df864496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4d9ba5c132f14352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f818fcd52d6440e3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a547a52a761b46da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897d215bda67451c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53e1789932d342e2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c0be59e8539b4d6b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e2339197c298418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6baf3475f9fd4816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0520ee48fa3042ad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088B703-4F9A-415C-8F64-3067BC949DC0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1A49BCE-1A8E-4218-800C-F36D8AEE56F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DEAE2BA-4B4F-471B-B5EA-0081D2B11D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8BC6687-DAA5-42E5-A09B-4DF15529425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7DFFF1F-2836-45C0-824F-915C5D15A3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3B41FB9-43B0-46FD-90A4-C65D1BCC15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2455F50-B7E0-4272-B108-BD5D1F6FEBC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04C2610-6D23-4A7C-85A7-7A31357C72D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684B82-BEAB-4334-BF2E-C37ED1AAEAD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056CF15-0471-4B23-B847-3771570FFD3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1A6E34-9513-4875-A70D-A44D63E43E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37F4AAD-EC2B-42CB-A32C-12175AF38C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325C700-BA4D-421F-82F2-926F03BF3D1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F07C1BC-3D37-42EF-A8A1-FCED6049DD7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BFE0833-D8EB-4D5E-8FA8-6242DDF70EF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50197B7-1231-4036-9816-A96FBB019F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041963E-61FF-4143-8AC1-9809494CD78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663D9B0-7DA7-4AB8-839F-1B0F4AC4EF5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A5F86433-AE81-4EAD-A3E3-87B52C5D18F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C26C34C-9E6C-4471-8AB3-574CFF65F62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D5E33B6-98E3-428A-98F9-BE1B1F3F797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1AF35F4-9C24-4F77-B5BE-697FDF9A69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C39ED2C-1C30-4E57-A626-6919D16617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2445C21-67F1-4D1E-AD15-18ECDD48FDD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0C8FE5CC-2E5D-4016-B695-FF11F6CDD435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41037E6C-8DB3-4066-BA8E-BB19E7C51F2C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17CFD37D-0F0C-4D8C-893D-ED430D93CB5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A15C58DB-BE7C-48AC-9F87-13A70F64A46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E344FDE8-67C2-4BFC-8A7C-F1455AE26A1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FA2990A-B4FF-4F6B-8DA2-FD6CEBCF47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E2F58CE1-AB40-4813-9890-2E059D90862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FFABDE47-3551-498E-BE4D-6E364CC4C41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6DF319D8-E433-4ECB-B7D1-5E416838CD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B35704D3-708A-4BC6-B468-5F80F8287F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4242A87C-5D75-4C60-B318-6DF946EF177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816A70B7-03C7-4C7E-982F-1DA97A9D32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CF98805-21BA-4FD6-84AE-BC21C54F09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9E6632C-EC0A-4F12-B38C-DDA37239659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8E5CE315-5AAA-4504-A57F-B8A3300A9F5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8D56473-6F91-4DEE-847F-73B2A1C400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D317963-C2C8-49CF-855E-B12FDE85BBD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1FDC227-E3B1-4A18-85F9-615B8BAC531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C19CA7E-3B47-457A-93FF-6B22D4F8FF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E6163ECA-11DC-4DC7-8383-81F103FF47B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4925B69-BC2B-42E7-8ED2-FFE45B7BE67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5B4D626-2EAC-4246-B941-72D7F46D1F3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7F8E6D7-BF46-434D-AFB5-1E798CCF62B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BEA8646-0E1A-45F2-B3CF-59C093D548B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C8FAF71-DC5C-4752-BB17-D8293D2346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8BF026D7-072A-4485-9850-8198EA2EE0E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99782A3-E1D2-432E-9A1F-6D375AA3C5A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D4DC263-0221-4BD5-B599-9166FAB8AE1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FCD67D7-96B3-46BA-BC2E-1E070D912B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1EBABEF0-368F-476D-8B67-3C96DF09BE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276BF33-2C00-4A95-98C4-466E6E52165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69EB66E-ADD8-4A23-B554-88C31DFF40A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3D1B7FF-1BDC-4811-91E6-2DEF5C9BB0B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477D2A0-8F5E-4AFA-AA00-42B713AC6E4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1798f234cbb455c" Type="http://schemas.openxmlformats.org/officeDocument/2006/relationships/slideLayout" Target="../slideLayouts/slideLayout11.xml"/><Relationship Id="R04fe87d88f3c4220" Type="http://schemas.openxmlformats.org/officeDocument/2006/relationships/slideLayout" Target="../slideLayouts/slideLayout9.xml"/><Relationship Id="R121c512620314eb9" Type="http://schemas.openxmlformats.org/officeDocument/2006/relationships/slideLayout" Target="../slideLayouts/slideLayout1.xml"/><Relationship Id="R186eed51d44a43cf" Type="http://schemas.openxmlformats.org/officeDocument/2006/relationships/slideLayout" Target="../slideLayouts/slideLayout10.xml"/><Relationship Id="R3bcc58b6b82e49ea" Type="http://schemas.openxmlformats.org/officeDocument/2006/relationships/slideLayout" Target="../slideLayouts/slideLayout6.xml"/><Relationship Id="R42212af41b9d40dd" Type="http://schemas.openxmlformats.org/officeDocument/2006/relationships/slideLayout" Target="../slideLayouts/slideLayout4.xml"/><Relationship Id="R5e79b632c1af4b77" Type="http://schemas.openxmlformats.org/officeDocument/2006/relationships/slideLayout" Target="../slideLayouts/slideLayout5.xml"/><Relationship Id="R5fed6673c3e0461b" Type="http://schemas.openxmlformats.org/officeDocument/2006/relationships/slideLayout" Target="../slideLayouts/slideLayout3.xml"/><Relationship Id="R7340451fc789490b" Type="http://schemas.openxmlformats.org/officeDocument/2006/relationships/slideLayout" Target="../slideLayouts/slideLayout7.xml"/><Relationship Id="R910b7290342b4e91" Type="http://schemas.openxmlformats.org/officeDocument/2006/relationships/theme" Target="theme/theme2.xml"/><Relationship Id="R958769945f4f47e6" Type="http://schemas.openxmlformats.org/officeDocument/2006/relationships/slideLayout" Target="../slideLayouts/slideLayout2.xml"/><Relationship Id="Rffb55d668bc248fd" Type="http://schemas.openxmlformats.org/officeDocument/2006/relationships/slideLayout" Target="../slideLayouts/slideLayout8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35E48BE-348C-47E4-96EA-68F86DC3D9C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00BA16F-A8C3-47A2-8E7D-998680F98EC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87D7EBE-8A23-483C-A1D0-29E0236C6A82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F49D53E-CEF8-44F8-8397-F7B112709811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5B3C556-C367-44A7-AF8A-BFEBD8C19029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1c512620314eb9"/>
    <p:sldLayoutId xmlns:r="http://schemas.openxmlformats.org/officeDocument/2006/relationships" id="2147483650" r:id="R958769945f4f47e6"/>
    <p:sldLayoutId xmlns:r="http://schemas.openxmlformats.org/officeDocument/2006/relationships" id="2147483651" r:id="R5fed6673c3e0461b"/>
    <p:sldLayoutId xmlns:r="http://schemas.openxmlformats.org/officeDocument/2006/relationships" id="2147483652" r:id="R42212af41b9d40dd"/>
    <p:sldLayoutId xmlns:r="http://schemas.openxmlformats.org/officeDocument/2006/relationships" id="2147483653" r:id="R5e79b632c1af4b77"/>
    <p:sldLayoutId xmlns:r="http://schemas.openxmlformats.org/officeDocument/2006/relationships" id="2147483654" r:id="R3bcc58b6b82e49ea"/>
    <p:sldLayoutId xmlns:r="http://schemas.openxmlformats.org/officeDocument/2006/relationships" id="2147483655" r:id="R7340451fc789490b"/>
    <p:sldLayoutId xmlns:r="http://schemas.openxmlformats.org/officeDocument/2006/relationships" id="2147483656" r:id="Rffb55d668bc248fd"/>
    <p:sldLayoutId xmlns:r="http://schemas.openxmlformats.org/officeDocument/2006/relationships" id="2147483657" r:id="R04fe87d88f3c4220"/>
    <p:sldLayoutId xmlns:r="http://schemas.openxmlformats.org/officeDocument/2006/relationships" id="2147483658" r:id="R186eed51d44a43cf"/>
    <p:sldLayoutId xmlns:r="http://schemas.openxmlformats.org/officeDocument/2006/relationships" id="2147483659" r:id="R01798f234cbb455c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6af8891312e40a1" Type="http://schemas.openxmlformats.org/officeDocument/2006/relationships/image" Target="../media/image.png"/><Relationship Id="R1e38fc9f0e81485c" Type="http://schemas.openxmlformats.org/officeDocument/2006/relationships/slideLayout" Target="../slideLayouts/slideLayout7.xml"/><Relationship Id="Rd0d859a7e8c54ef5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3411691465354ca7" Type="http://schemas.openxmlformats.org/officeDocument/2006/relationships/image" Target="../media/image2.png"/><Relationship Id="R40246dcebd7b44c9" Type="http://schemas.openxmlformats.org/officeDocument/2006/relationships/slideLayout" Target="../slideLayouts/slideLayout7.xml"/><Relationship Id="Re596fae6cf264862" Type="http://schemas.openxmlformats.org/officeDocument/2006/relationships/notesSlide" Target="../notesSlides/notesSlide2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968c2eb272ac41bf" Type="http://schemas.openxmlformats.org/officeDocument/2006/relationships/image" Target="../media/image3.png"/><Relationship Id="Rbc01d1a8f47c4a46" Type="http://schemas.openxmlformats.org/officeDocument/2006/relationships/slideLayout" Target="../slideLayouts/slideLayout7.xml"/><Relationship Id="Red2760ebf23648fe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2eb28075297042bf" Type="http://schemas.openxmlformats.org/officeDocument/2006/relationships/image" Target="../media/image4.png"/><Relationship Id="R7bf122dd1f6e40f7" Type="http://schemas.openxmlformats.org/officeDocument/2006/relationships/slideLayout" Target="../slideLayouts/slideLayout7.xml"/><Relationship Id="R834731b873cf4ae8" Type="http://schemas.openxmlformats.org/officeDocument/2006/relationships/image" Target="../media/image5.png"/><Relationship Id="Ra801bbe390704d93" Type="http://schemas.openxmlformats.org/officeDocument/2006/relationships/notesSlide" Target="../notesSlides/notesSlide4.xml"/><Relationship Id="rId5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0dffae0114414087" Type="http://schemas.openxmlformats.org/officeDocument/2006/relationships/image" Target="../media/image6.png"/><Relationship Id="R503b52bb2c3c412a" Type="http://schemas.openxmlformats.org/officeDocument/2006/relationships/slideLayout" Target="../slideLayouts/slideLayout7.xml"/><Relationship Id="R9c566db664d6430b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16aa521600774c4d" Type="http://schemas.openxmlformats.org/officeDocument/2006/relationships/notesSlide" Target="../notesSlides/notesSlide6.xml"/><Relationship Id="R48bb6c8eac214ae3" Type="http://schemas.openxmlformats.org/officeDocument/2006/relationships/slideLayout" Target="../slideLayouts/slideLayout7.xml"/><Relationship Id="Rb8c6120799fa4078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41bbc2ebfacd43af" Type="http://schemas.openxmlformats.org/officeDocument/2006/relationships/image" Target="../media/image8.png"/><Relationship Id="Ra4dd3034860241ac" Type="http://schemas.openxmlformats.org/officeDocument/2006/relationships/notesSlide" Target="../notesSlides/notesSlide7.xml"/><Relationship Id="Rc3a4941a18e14bb4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91ac1fa573864ea9" Type="http://schemas.openxmlformats.org/officeDocument/2006/relationships/notesSlide" Target="../notesSlides/notesSlide8.xml"/><Relationship Id="Rada9fd6142b14fd5" Type="http://schemas.openxmlformats.org/officeDocument/2006/relationships/slideLayout" Target="../slideLayouts/slideLayout7.xml"/><Relationship Id="Reea69e91717640ed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357c0bc825ed4855" Type="http://schemas.openxmlformats.org/officeDocument/2006/relationships/image" Target="../media/image10.png"/><Relationship Id="R6c1ac0da973a470c" Type="http://schemas.openxmlformats.org/officeDocument/2006/relationships/notesSlide" Target="../notesSlides/notesSlide9.xml"/><Relationship Id="Raaa746a6127647f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603f6f7bba1b4c7f" Type="http://schemas.openxmlformats.org/officeDocument/2006/relationships/notesSlide" Target="../notesSlides/notesSlide10.xml"/><Relationship Id="R9857ec2a6c3a4517" Type="http://schemas.openxmlformats.org/officeDocument/2006/relationships/image" Target="../media/image11.png"/><Relationship Id="Rba9d5abc74f2466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10d535e7da4c498b" Type="http://schemas.openxmlformats.org/officeDocument/2006/relationships/slideLayout" Target="../slideLayouts/slideLayout7.xml"/><Relationship Id="R2c554f1efab74f9f" Type="http://schemas.openxmlformats.org/officeDocument/2006/relationships/image" Target="../media/image12.png"/><Relationship Id="Rc745efccbb554128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19ee9807ae604784" Type="http://schemas.openxmlformats.org/officeDocument/2006/relationships/notesSlide" Target="../notesSlides/notesSlide12.xml"/><Relationship Id="R4746713093d54cc2" Type="http://schemas.openxmlformats.org/officeDocument/2006/relationships/image" Target="../media/image13.png"/><Relationship Id="R574bbcc6682e446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8a37d05755d649e4" Type="http://schemas.openxmlformats.org/officeDocument/2006/relationships/notesSlide" Target="../notesSlides/notesSlide13.xml"/><Relationship Id="Rc5447a8a200841ec" Type="http://schemas.openxmlformats.org/officeDocument/2006/relationships/slideLayout" Target="../slideLayouts/slideLayout7.xml"/><Relationship Id="Rfc03400cf2794c57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22593d8729794584" Type="http://schemas.openxmlformats.org/officeDocument/2006/relationships/image" Target="../media/image15.png"/><Relationship Id="R234fb38943e84799" Type="http://schemas.openxmlformats.org/officeDocument/2006/relationships/notesSlide" Target="../notesSlides/notesSlide14.xml"/><Relationship Id="Rb30e7085a5c2455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83ca204b92684c57" Type="http://schemas.openxmlformats.org/officeDocument/2006/relationships/image" Target="../media/image16.png"/><Relationship Id="Rc3b3856beeb746bf" Type="http://schemas.openxmlformats.org/officeDocument/2006/relationships/notesSlide" Target="../notesSlides/notesSlide15.xml"/><Relationship Id="Rd1d8a5295939463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2107eb63eb9b47e5" Type="http://schemas.openxmlformats.org/officeDocument/2006/relationships/image" Target="../media/image17.png"/><Relationship Id="R965ca984422141e5" Type="http://schemas.openxmlformats.org/officeDocument/2006/relationships/slideLayout" Target="../slideLayouts/slideLayout7.xml"/><Relationship Id="Rfb63469f50df4320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4410ce2cbad04bc2" Type="http://schemas.openxmlformats.org/officeDocument/2006/relationships/image" Target="../media/image18.png"/><Relationship Id="R68e4b060ae5e454a" Type="http://schemas.openxmlformats.org/officeDocument/2006/relationships/notesSlide" Target="../notesSlides/notesSlide17.xml"/><Relationship Id="R86ad85a7657a49a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159fc3a5631640c2" Type="http://schemas.openxmlformats.org/officeDocument/2006/relationships/image" Target="../media/image19.png"/><Relationship Id="R8e74c00c9d144b2d" Type="http://schemas.openxmlformats.org/officeDocument/2006/relationships/notesSlide" Target="../notesSlides/notesSlide18.xml"/><Relationship Id="Rdc398519f2334b7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24380036108c43ae" Type="http://schemas.openxmlformats.org/officeDocument/2006/relationships/image" Target="../media/image20.png"/><Relationship Id="R2717c7f46cbd46b4" Type="http://schemas.openxmlformats.org/officeDocument/2006/relationships/notesSlide" Target="../notesSlides/notesSlide19.xml"/><Relationship Id="Ra97ac7ff9ec04d9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892af81be5674f81" Type="http://schemas.openxmlformats.org/officeDocument/2006/relationships/notesSlide" Target="../notesSlides/notesSlide20.xml"/><Relationship Id="Rc3a4c0b4b1bf488d" Type="http://schemas.openxmlformats.org/officeDocument/2006/relationships/slideLayout" Target="../slideLayouts/slideLayout7.xml"/><Relationship Id="Rfe2e0deec2414460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3e94919f384d4e14" Type="http://schemas.openxmlformats.org/officeDocument/2006/relationships/image" Target="../media/image22.png"/><Relationship Id="R90208e97f83e49cf" Type="http://schemas.openxmlformats.org/officeDocument/2006/relationships/notesSlide" Target="../notesSlides/notesSlide21.xml"/><Relationship Id="Rd97249af613549b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f48d175d72c84902" Type="http://schemas.openxmlformats.org/officeDocument/2006/relationships/notesSlide" Target="../notesSlides/notesSlide22.xml"/><Relationship Id="Rfa7b4d6250af470a" Type="http://schemas.openxmlformats.org/officeDocument/2006/relationships/image" Target="../media/image23.png"/><Relationship Id="Rfce72935bf2e497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34444cc5e8b5438e" Type="http://schemas.openxmlformats.org/officeDocument/2006/relationships/notesSlide" Target="../notesSlides/notesSlide23.xml"/><Relationship Id="R3aecf85230b24e59" Type="http://schemas.openxmlformats.org/officeDocument/2006/relationships/slideLayout" Target="../slideLayouts/slideLayout1.xml"/><Relationship Id="Rca464e1407e5457b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45a562588bad4f4e" Type="http://schemas.openxmlformats.org/officeDocument/2006/relationships/image" Target="../media/image25.png"/><Relationship Id="R92e1d91c32d44131" Type="http://schemas.openxmlformats.org/officeDocument/2006/relationships/slideLayout" Target="../slideLayouts/slideLayout1.xml"/><Relationship Id="Rcc6d240c287740bc" Type="http://schemas.openxmlformats.org/officeDocument/2006/relationships/notesSlide" Target="../notesSlides/notesSlide24.xml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Bearings and scale drawings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L031 • Geometry and measures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Interpret three-figure bearings and construct scale drawings with accurate distance and direction.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D7DF13-E264-45E3-8480-82787444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5FEE0A3-E9FB-490A-BF7F-327B458D2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9659FAB-0282-43B9-8391-86F7BCA4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91F0004-400A-4CBC-9661-82C57EAB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A55E1F-AD82-41DF-B978-E26F954F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B61888F-B0A5-47F0-B0D3-A8ABF513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A633F1-0D2C-481F-A365-2B97EDD7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Convert 1 km to metres.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7B1107D-2337-465A-9777-1F2E33F7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At 1 cm:2 km, what real distance is 3 cm?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0D17E8E-0550-4FBF-B0DA-775869927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180+65.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2119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geometry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diagram and practical sheet.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4731b873cf4ae8"/>
          <a:stretch xmlns:a="http://schemas.openxmlformats.org/drawingml/2006/main"/>
        </p:blipFill>
        <p:spPr>
          <a:xfrm xmlns:a="http://schemas.openxmlformats.org/drawingml/2006/main">
            <a:off x="1238930" y="2857500"/>
            <a:ext cx="8980714" cy="31432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23" name="Picture 22" descr="Reach for the Star Logo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east is bearing 090°. State bearings of south and west.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forward 060° reverses to 240°. Reverse bearing 125°.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forward 230° reverses to 050°. Reverse bearing 310°.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scale 1 cm:2 km makes 6 km into 3 cm. Draw an 8 km route at bearing 060° using this scale.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51A7253-B85E-4A8E-BF8D-1FCC52065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55CF82C-394C-44B6-B64F-435C676F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25D3DC8D-93E8-4169-B8A5-3C66D4B9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B8CE5BB-73FB-4653-81F4-4A0043633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0F32E993-3C44-4594-9A24-541AD99A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the fact or construction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CB96789-1145-439F-81A3-611924933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96912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Bearing from A to B is 070°. Bearing B to A? A 110°, B 250°, C 290°.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At 1 cm:2 km, find paper lengths for 4, 6 and 10 km.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At scale 1:50 000, a route measures 7.2 cm. Find its real length in kilometres.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boat travels 6 km on bearing 090°, then 4 km on bearing 000°. Draw at 1 cm:2 km; estimate direct distance and bearing from start.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About 7.2 km and 056°.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gives 360−70=290° as the reverse of 070°. Explain using compass directions.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pupils use 1 cm:1 km and 1 cm:2 km for the same route. Should the measured bearing change?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D7DF13-E264-45E3-8480-82787444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5FEE0A3-E9FB-490A-BF7F-327B458D2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9659FAB-0282-43B9-8391-86F7BCA4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91F0004-400A-4CBC-9661-82C57EAB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A55E1F-AD82-41DF-B978-E26F954F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B61888F-B0A5-47F0-B0D3-A8ABF513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A633F1-0D2C-481F-A365-2B97EDD7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Bearing of east, numeric degrees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7B1107D-2337-465A-9777-1F2E33F7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Reverse of 070°, numeric degrees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0D17E8E-0550-4FBF-B0DA-775869927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Reverse of 310°, numeric degrees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21190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D7DF13-E264-45E3-8480-82787444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5FEE0A3-E9FB-490A-BF7F-327B458D2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9659FAB-0282-43B9-8391-86F7BCA4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91F0004-400A-4CBC-9661-82C57EAB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F0A55E1F-AD82-41DF-B978-E26F954F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B61888F-B0A5-47F0-B0D3-A8ABF513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7A633F1-0D2C-481F-A365-2B97EDD7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km represented by 4 cm at 1 cm:2 km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7B1107D-2337-465A-9777-1F2E33F7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cm for 10 km at 1 cm:2 km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0D17E8E-0550-4FBF-B0DA-775869927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Metres in 2.5 km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21190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The bearing from A to B is 245°. Find B to A and explain.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scale 1:25 000 route is 8 cm. Find its real length in km, showing conversion.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1369EBE-3D97-40D9-947A-54A41953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2C63E55-1F76-4962-8DF2-44ADD1B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703FB1C-6A13-4766-AA4E-5A6845A3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F076FA5-1F1C-4545-84E1-6E71E5F4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105A03C-FB75-41CD-AEE4-57580264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1BDB426-02C2-4F6D-A816-D07AC09A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L032: Geometry checkpoint and feedback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653BE47-B1FB-4C60-9167-5F369038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5DA7140-B7CC-45F9-87A5-CAD9310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0937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D1DBC8-52E5-4418-906E-53C3B4C23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4DA1F3-1DE0-4E53-ABAD-7C66514F0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558C40-D3E7-48BE-AA1A-132A16CD2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map scale is 1 cm:4 km. Two points are 7.5 cm apart. Find actual distance.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14FA72-3021-4DAD-8503-724EB5EB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6AD0B1-E5B1-4357-B570-CB4780E68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L031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892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FAB15A-075C-4E24-A546-5A4EC08A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47672A-494B-40FA-B6E1-021A51F11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027DBC-5B85-437C-95FB-6641BF32C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The bearing of B from A is 065°. Find the bearing of A from B.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E44A6E-97EE-4D95-A57D-2759C03A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DD79EE-F018-4B75-A2C7-4334FF03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L031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6599"/>
      </p:ext>
    </p:extLst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L031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Bearings and scale drawings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three-figure bearings and construct scale drawings with accurate distance and direction.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map scale is 1 cm:4 km. Two points are 7.5 cm apart. Find actual distance.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The bearing of B from A is 065°. Find the bearing of A from B.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2026-09-29T11:20:44.4470000Z</dcterms:created>
  <dcterms:modified xsi:type="dcterms:W3CDTF">2026-09-29T11:20:44.4470000Z</dcterms:modified>
</coreProperties>
</file>