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2c6dc16f4b7b4eda" Type="http://schemas.openxmlformats.org/officeDocument/2006/relationships/officeDocument" Target="ppt/presentation.xml"/><Relationship Id="R3ba6da4a0ad649af" Type="http://schemas.openxmlformats.org/officeDocument/2006/relationships/extended-properties" Target="docProps/app.xml"/><Relationship Id="Rfeee6211df604e6b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387b8c826a4fdf"/>
  </p:sldMasterIdLst>
  <p:notesMasterIdLst>
    <p:notesMasterId xmlns:r="http://schemas.openxmlformats.org/officeDocument/2006/relationships" r:id="R0593e33d6bf145f3"/>
  </p:notesMasterIdLst>
  <p:sldIdLst>
    <p:sldId xmlns:r="http://schemas.openxmlformats.org/officeDocument/2006/relationships" id="256" r:id="R728532c37fe84e9c"/>
    <p:sldId xmlns:r="http://schemas.openxmlformats.org/officeDocument/2006/relationships" id="257" r:id="R069c9e039b59442d"/>
    <p:sldId xmlns:r="http://schemas.openxmlformats.org/officeDocument/2006/relationships" id="258" r:id="R5daef423dc724f5f"/>
    <p:sldId xmlns:r="http://schemas.openxmlformats.org/officeDocument/2006/relationships" id="259" r:id="Re2a8b82ddee64404"/>
    <p:sldId xmlns:r="http://schemas.openxmlformats.org/officeDocument/2006/relationships" id="260" r:id="R8a17e2667aef420e"/>
    <p:sldId xmlns:r="http://schemas.openxmlformats.org/officeDocument/2006/relationships" id="261" r:id="R7452f44e27c44a27"/>
    <p:sldId xmlns:r="http://schemas.openxmlformats.org/officeDocument/2006/relationships" id="262" r:id="R869987fb0dc242b1"/>
    <p:sldId xmlns:r="http://schemas.openxmlformats.org/officeDocument/2006/relationships" id="263" r:id="R8144db1dcb7d4290"/>
    <p:sldId xmlns:r="http://schemas.openxmlformats.org/officeDocument/2006/relationships" id="264" r:id="R5ac4a5cd6c7b452d"/>
    <p:sldId xmlns:r="http://schemas.openxmlformats.org/officeDocument/2006/relationships" id="265" r:id="Ra8f0781172fa4b7b"/>
    <p:sldId xmlns:r="http://schemas.openxmlformats.org/officeDocument/2006/relationships" id="266" r:id="R60a3728df0674f72"/>
    <p:sldId xmlns:r="http://schemas.openxmlformats.org/officeDocument/2006/relationships" id="267" r:id="R0471dfd039f143b6"/>
    <p:sldId xmlns:r="http://schemas.openxmlformats.org/officeDocument/2006/relationships" id="268" r:id="R88bc9aaeab5140c4"/>
    <p:sldId xmlns:r="http://schemas.openxmlformats.org/officeDocument/2006/relationships" id="269" r:id="R3ff67d1ac845405c"/>
    <p:sldId xmlns:r="http://schemas.openxmlformats.org/officeDocument/2006/relationships" id="270" r:id="R960349bb1d994dff"/>
    <p:sldId xmlns:r="http://schemas.openxmlformats.org/officeDocument/2006/relationships" id="271" r:id="Raa0ef80409d441d6"/>
    <p:sldId xmlns:r="http://schemas.openxmlformats.org/officeDocument/2006/relationships" id="272" r:id="Rd597868408674ffa"/>
    <p:sldId xmlns:r="http://schemas.openxmlformats.org/officeDocument/2006/relationships" id="273" r:id="R46cfd09d2a53470c"/>
    <p:sldId xmlns:r="http://schemas.openxmlformats.org/officeDocument/2006/relationships" id="274" r:id="R84658314106d4ef9"/>
    <p:sldId xmlns:r="http://schemas.openxmlformats.org/officeDocument/2006/relationships" id="275" r:id="R163c314e3d1e4c7d"/>
    <p:sldId xmlns:r="http://schemas.openxmlformats.org/officeDocument/2006/relationships" id="276" r:id="R61ba480facc84bc6"/>
    <p:sldId xmlns:r="http://schemas.openxmlformats.org/officeDocument/2006/relationships" id="277" r:id="R636dd83d63034266"/>
    <p:sldId xmlns:r="http://schemas.openxmlformats.org/officeDocument/2006/relationships" id="278" r:id="R8b8035331c01494a"/>
    <p:sldId xmlns:r="http://schemas.openxmlformats.org/officeDocument/2006/relationships" id="279" r:id="R59c498a332aa4983"/>
    <p:sldId xmlns:ns0="http://schemas.openxmlformats.org/officeDocument/2006/relationships" id="280" ns0:id="rId31"/>
    <p:sldId xmlns:ns0="http://schemas.openxmlformats.org/officeDocument/2006/relationships" id="281" ns0:id="rId32"/>
    <p:sldId xmlns:ns0="http://schemas.openxmlformats.org/officeDocument/2006/relationships" id="282" ns0:id="rId33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471dfd039f143b6" Type="http://schemas.openxmlformats.org/officeDocument/2006/relationships/slide" Target="slides/slide12.xml"/><Relationship Id="R0593e33d6bf145f3" Type="http://schemas.openxmlformats.org/officeDocument/2006/relationships/notesMaster" Target="notesMasters/notesMaster1.xml"/><Relationship Id="R069c9e039b59442d" Type="http://schemas.openxmlformats.org/officeDocument/2006/relationships/slide" Target="slides/slide2.xml"/><Relationship Id="R0b0b267688154c38" Type="http://schemas.openxmlformats.org/officeDocument/2006/relationships/theme" Target="theme/theme1.xml"/><Relationship Id="R163c314e3d1e4c7d" Type="http://schemas.openxmlformats.org/officeDocument/2006/relationships/slide" Target="slides/slide20.xml"/><Relationship Id="R19fd13383ac94292" Type="http://schemas.openxmlformats.org/officeDocument/2006/relationships/presProps" Target="presProps.xml"/><Relationship Id="R3ff67d1ac845405c" Type="http://schemas.openxmlformats.org/officeDocument/2006/relationships/slide" Target="slides/slide14.xml"/><Relationship Id="R46cfd09d2a53470c" Type="http://schemas.openxmlformats.org/officeDocument/2006/relationships/slide" Target="slides/slide18.xml"/><Relationship Id="R59c498a332aa4983" Type="http://schemas.openxmlformats.org/officeDocument/2006/relationships/slide" Target="slides/slide24.xml"/><Relationship Id="R5ac4a5cd6c7b452d" Type="http://schemas.openxmlformats.org/officeDocument/2006/relationships/slide" Target="slides/slide9.xml"/><Relationship Id="R5daef423dc724f5f" Type="http://schemas.openxmlformats.org/officeDocument/2006/relationships/slide" Target="slides/slide3.xml"/><Relationship Id="R60a3728df0674f72" Type="http://schemas.openxmlformats.org/officeDocument/2006/relationships/slide" Target="slides/slide11.xml"/><Relationship Id="R61ba480facc84bc6" Type="http://schemas.openxmlformats.org/officeDocument/2006/relationships/slide" Target="slides/slide21.xml"/><Relationship Id="R636dd83d63034266" Type="http://schemas.openxmlformats.org/officeDocument/2006/relationships/slide" Target="slides/slide22.xml"/><Relationship Id="R728532c37fe84e9c" Type="http://schemas.openxmlformats.org/officeDocument/2006/relationships/slide" Target="slides/slide1.xml"/><Relationship Id="R7452f44e27c44a27" Type="http://schemas.openxmlformats.org/officeDocument/2006/relationships/slide" Target="slides/slide6.xml"/><Relationship Id="R8144db1dcb7d4290" Type="http://schemas.openxmlformats.org/officeDocument/2006/relationships/slide" Target="slides/slide8.xml"/><Relationship Id="R84658314106d4ef9" Type="http://schemas.openxmlformats.org/officeDocument/2006/relationships/slide" Target="slides/slide19.xml"/><Relationship Id="R869987fb0dc242b1" Type="http://schemas.openxmlformats.org/officeDocument/2006/relationships/slide" Target="slides/slide7.xml"/><Relationship Id="R88bc9aaeab5140c4" Type="http://schemas.openxmlformats.org/officeDocument/2006/relationships/slide" Target="slides/slide13.xml"/><Relationship Id="R8a17e2667aef420e" Type="http://schemas.openxmlformats.org/officeDocument/2006/relationships/slide" Target="slides/slide5.xml"/><Relationship Id="R8b8035331c01494a" Type="http://schemas.openxmlformats.org/officeDocument/2006/relationships/slide" Target="slides/slide23.xml"/><Relationship Id="R960349bb1d994dff" Type="http://schemas.openxmlformats.org/officeDocument/2006/relationships/slide" Target="slides/slide15.xml"/><Relationship Id="R9e387b8c826a4fdf" Type="http://schemas.openxmlformats.org/officeDocument/2006/relationships/slideMaster" Target="slideMasters/slideMaster1.xml"/><Relationship Id="Ra8f0781172fa4b7b" Type="http://schemas.openxmlformats.org/officeDocument/2006/relationships/slide" Target="slides/slide10.xml"/><Relationship Id="Raa0ef80409d441d6" Type="http://schemas.openxmlformats.org/officeDocument/2006/relationships/slide" Target="slides/slide16.xml"/><Relationship Id="Rd597868408674ffa" Type="http://schemas.openxmlformats.org/officeDocument/2006/relationships/slide" Target="slides/slide17.xml"/><Relationship Id="Re2a8b82ddee64404" Type="http://schemas.openxmlformats.org/officeDocument/2006/relationships/slide" Target="slides/slide4.xml"/><Relationship Id="Reb0514baf1154a57" Type="http://schemas.openxmlformats.org/officeDocument/2006/relationships/viewProps" Target="viewProps.xml"/><Relationship Id="Rfe14eb6b7d8a409a" Type="http://schemas.openxmlformats.org/officeDocument/2006/relationships/tableStyles" Target="tableStyles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fefc9b26142b4830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5322513b849c4888" Type="http://schemas.openxmlformats.org/officeDocument/2006/relationships/notesMaster" Target="../notesMasters/notesMaster1.xml"/><Relationship Id="Red37f9c05e5b4619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1152ef4e992440a7" Type="http://schemas.openxmlformats.org/officeDocument/2006/relationships/slide" Target="../slides/slide2.xml"/><Relationship Id="Rdbceed936ad44fae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dad2df50b1974d42" Type="http://schemas.openxmlformats.org/officeDocument/2006/relationships/notesMaster" Target="../notesMasters/notesMaster1.xml"/><Relationship Id="Ref2a2a0586084b19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7d4b9024920a4ced" Type="http://schemas.openxmlformats.org/officeDocument/2006/relationships/notesMaster" Target="../notesMasters/notesMaster1.xml"/><Relationship Id="Re9249c90e4dd44f9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6f1f7d992bab40aa" Type="http://schemas.openxmlformats.org/officeDocument/2006/relationships/notesMaster" Target="../notesMasters/notesMaster1.xml"/><Relationship Id="Ra7ee02b9bbc34656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556ade8290eb453b" Type="http://schemas.openxmlformats.org/officeDocument/2006/relationships/slide" Target="../slides/slide6.xml"/><Relationship Id="Rfe821b2b7810485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52b2e33b207b4dc8" Type="http://schemas.openxmlformats.org/officeDocument/2006/relationships/slide" Target="../slides/slide7.xml"/><Relationship Id="R7a39300c6be9427a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0e788108d814454c" Type="http://schemas.openxmlformats.org/officeDocument/2006/relationships/notesMaster" Target="../notesMasters/notesMaster1.xml"/><Relationship Id="Raf65639b0b7c440c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520776e4a61f4914" Type="http://schemas.openxmlformats.org/officeDocument/2006/relationships/slide" Target="../slides/slide9.xml"/><Relationship Id="Reed7cbbe81b74eaf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0feb9f0edc944966" Type="http://schemas.openxmlformats.org/officeDocument/2006/relationships/slide" Target="../slides/slide10.xml"/><Relationship Id="R8c8a197a31844bb9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a359cbd9d9f04a43" Type="http://schemas.openxmlformats.org/officeDocument/2006/relationships/notesMaster" Target="../notesMasters/notesMaster1.xml"/><Relationship Id="Rd96dcf6f4e994245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0605a697f6004c9a" Type="http://schemas.openxmlformats.org/officeDocument/2006/relationships/slide" Target="../slides/slide12.xml"/><Relationship Id="R207ffd73554142a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06d426f60cd84a38" Type="http://schemas.openxmlformats.org/officeDocument/2006/relationships/slide" Target="../slides/slide13.xml"/><Relationship Id="R47842d2ffffc4ca7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10bb0ef95cab47e5" Type="http://schemas.openxmlformats.org/officeDocument/2006/relationships/slide" Target="../slides/slide14.xml"/><Relationship Id="R65ad2497cc214806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5fad72b23c204303" Type="http://schemas.openxmlformats.org/officeDocument/2006/relationships/notesMaster" Target="../notesMasters/notesMaster1.xml"/><Relationship Id="Rcbc02a96c57248aa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05a27024998f4e0e" Type="http://schemas.openxmlformats.org/officeDocument/2006/relationships/slide" Target="../slides/slide16.xml"/><Relationship Id="Re06ce0a9b1f94150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9f953ca5ddc44ce1" Type="http://schemas.openxmlformats.org/officeDocument/2006/relationships/slide" Target="../slides/slide17.xml"/><Relationship Id="Rfd39dd6123c04d65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14ef434c9c2146a4" Type="http://schemas.openxmlformats.org/officeDocument/2006/relationships/slide" Target="../slides/slide18.xml"/><Relationship Id="Re89f3bd226f74566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3ce7eaa312544674" Type="http://schemas.openxmlformats.org/officeDocument/2006/relationships/notesMaster" Target="../notesMasters/notesMaster1.xml"/><Relationship Id="Re3e617dd05ab44c9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154e5893a06f4759" Type="http://schemas.openxmlformats.org/officeDocument/2006/relationships/notesMaster" Target="../notesMasters/notesMaster1.xml"/><Relationship Id="Rad4627f1d9c74330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940a4b1f89b341d2" Type="http://schemas.openxmlformats.org/officeDocument/2006/relationships/notesMaster" Target="../notesMasters/notesMaster1.xml"/><Relationship Id="Rce011abb0d6249e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155f0c62d3044995" Type="http://schemas.openxmlformats.org/officeDocument/2006/relationships/slide" Target="../slides/slide22.xml"/><Relationship Id="R66478e332bd04310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a2a8e46977f341f2" Type="http://schemas.openxmlformats.org/officeDocument/2006/relationships/slide" Target="../slides/slide23.xml"/><Relationship Id="Rc6473e8e6ec149c7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64d895bdcd424e89" Type="http://schemas.openxmlformats.org/officeDocument/2006/relationships/notesMaster" Target="../notesMasters/notesMaster1.xml"/><Relationship Id="R9da28c1e702c4eae" Type="http://schemas.openxmlformats.org/officeDocument/2006/relationships/slide" Target="../slides/slide24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b8e335b89d6f4332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998acb39de2d4a67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fea7814b140d4ea5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81ad0a1e239149ad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eccb83c02d0840ea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624d5aba641a400f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afb45bf2d0f148ba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7cf5f00ceac44e2d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7c97b692742f4d6c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50150ec72f334cdf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407e64004673475e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72DA82B-3DBD-4591-83AF-297757BEBD18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BB9D6112-6C63-46A1-9574-E66089E41FD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A0EFDAC-2615-43E1-BEDC-10199B82A83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8323C8A-585D-4101-9F57-E9B3D581D97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1D47CEA-1183-4540-B973-B180A44A70B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78DF803-C319-400E-A175-4CD369A7AD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0CD567A-68CE-4876-9301-55BE4D810D7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568C622-6BC8-48BE-8206-62D2CB54774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8D3E4CD-8F8D-49C5-B7E6-4817C0ECDB9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BE682CE-60AC-413E-BCE8-D1FE01DA222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4CD2E1D-1375-4F8E-AC12-086C9E64DF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80CE07C-7504-4673-9D85-BED15D03A10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A437F25-0296-4E37-829C-636BDE8D19A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7860BF-D64B-444F-A377-7F71A7CE4E9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CA5366D-C519-457F-A6FC-8EB5967D4B4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EC068E9-F873-4E8C-B318-C10B361099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AAC095A-F37B-4324-8BBE-7D817B9044F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DDCFC1C5-4DB0-41DB-95DD-7F727F23561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6B91A782-5959-4C3C-9CBC-F3B712448DD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C20506B-0067-4B23-84DA-AB848403830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C9979D75-76CA-489D-851E-52C1ABCB7ED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105113F-429E-4FA0-81E9-06E3EC7A53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E2A975B-F17B-475B-AEEB-A57204753B8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6664C0C-970A-448B-BF1E-BDD9C0E231A4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FD515675-0486-4AEC-A5CD-C340C25CCDBA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F3B111FC-8136-460B-9EEE-534ABFB81A3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6582FD87-89F8-4A6D-BCC6-B3E66CC0F11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2630536C-68E9-49E3-8485-E0D76BE5DE2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AC480DEC-DB41-4F73-BD7D-866C03830A5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C43E2F1-ACB2-4404-B3B1-659AE70D95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444D02EE-B6AA-449F-B174-7B8C46E1DAA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129CCF02-DEDA-48F4-B820-C5F8070883C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A1893EAE-F6CA-4E05-A812-61B553FBA4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5A5C8B7D-652C-40EC-9042-615A9F28905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CA79EEF2-46B8-4648-B8C0-CED4D162658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C7F8FF4-0BD7-40BF-AEB6-C1F43E463C1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AA7C516-D297-4BCC-B3B2-3BD6B7C76E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6D68F0E-87E4-48F2-BFE6-D41524B6B52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400427E2-38E8-470E-86C3-44B984EA6BE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E42E62C8-7E03-4C0B-B791-8ECC6F55AA2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5F5A6B81-B8ED-4CCE-988A-9370EAF17F8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6FB56CB-2799-4213-B2FD-17DC061CF35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4D8BB80-54C9-4FA0-A91C-884A2E5E78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534F7E1-6131-4CB8-A450-E8A226B979F4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69FA776C-E390-4A07-A363-BF900429847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EF545E4-5286-4FFA-82B4-A7D80B1CAA4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E8A5000-9F9A-4060-ABD6-DBF900ED759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E41948CF-059A-4C1A-BFF1-FF3617D9B5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CE05D83-0D14-4C74-AD86-52F0317EAC9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C40001EE-0936-4C85-84B3-E65240F747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EAA56AC-11D5-4D69-AF47-41A6B99201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C5E397D-E2AE-498C-BF4B-78283B60E06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8EACC4-B254-4EB4-8493-BDF0B65995C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183DAFE5-3A6B-4107-867E-9C1BEB10BB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24BE85F4-C762-4A19-B93F-6722109637F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4F873C5-7D7F-489C-9358-4F650DD62C9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50A1464-A97C-473E-84DD-FCCC9D407A5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680DA79-7B7A-4439-8D9F-68A90E90EAF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bb721d2f1d041ff" Type="http://schemas.openxmlformats.org/officeDocument/2006/relationships/theme" Target="theme/theme2.xml"/><Relationship Id="R514c0aaec11649be" Type="http://schemas.openxmlformats.org/officeDocument/2006/relationships/slideLayout" Target="../slideLayouts/slideLayout1.xml"/><Relationship Id="R5c7851a6c14b4d07" Type="http://schemas.openxmlformats.org/officeDocument/2006/relationships/slideLayout" Target="../slideLayouts/slideLayout3.xml"/><Relationship Id="R6144e1befa0040b9" Type="http://schemas.openxmlformats.org/officeDocument/2006/relationships/slideLayout" Target="../slideLayouts/slideLayout2.xml"/><Relationship Id="R6c02219440c145bc" Type="http://schemas.openxmlformats.org/officeDocument/2006/relationships/slideLayout" Target="../slideLayouts/slideLayout6.xml"/><Relationship Id="R83e59596229f4bf9" Type="http://schemas.openxmlformats.org/officeDocument/2006/relationships/slideLayout" Target="../slideLayouts/slideLayout9.xml"/><Relationship Id="R92095341582047fe" Type="http://schemas.openxmlformats.org/officeDocument/2006/relationships/slideLayout" Target="../slideLayouts/slideLayout7.xml"/><Relationship Id="Ra2d6e0a81338498e" Type="http://schemas.openxmlformats.org/officeDocument/2006/relationships/slideLayout" Target="../slideLayouts/slideLayout11.xml"/><Relationship Id="Rc41758b362c44438" Type="http://schemas.openxmlformats.org/officeDocument/2006/relationships/slideLayout" Target="../slideLayouts/slideLayout4.xml"/><Relationship Id="Rd170433c02af43fa" Type="http://schemas.openxmlformats.org/officeDocument/2006/relationships/slideLayout" Target="../slideLayouts/slideLayout10.xml"/><Relationship Id="Rd2062d37b2f64cd4" Type="http://schemas.openxmlformats.org/officeDocument/2006/relationships/slideLayout" Target="../slideLayouts/slideLayout8.xml"/><Relationship Id="Rf164ee0045524f67" Type="http://schemas.openxmlformats.org/officeDocument/2006/relationships/slideLayout" Target="../slideLayouts/slideLayout5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291A053C-C515-42C0-8DC1-117B94DBEB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31DB139-0599-44B2-83B4-7BFD1487CDB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64D6FE5-4D7B-4F60-A131-DD27CC453A0F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7CB1394-3D8D-4DE7-9B16-3C47DE6B1D98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838BECF-615C-465D-94C3-D580FCBB7E0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4c0aaec11649be"/>
    <p:sldLayoutId xmlns:r="http://schemas.openxmlformats.org/officeDocument/2006/relationships" id="2147483650" r:id="R6144e1befa0040b9"/>
    <p:sldLayoutId xmlns:r="http://schemas.openxmlformats.org/officeDocument/2006/relationships" id="2147483651" r:id="R5c7851a6c14b4d07"/>
    <p:sldLayoutId xmlns:r="http://schemas.openxmlformats.org/officeDocument/2006/relationships" id="2147483652" r:id="Rc41758b362c44438"/>
    <p:sldLayoutId xmlns:r="http://schemas.openxmlformats.org/officeDocument/2006/relationships" id="2147483653" r:id="Rf164ee0045524f67"/>
    <p:sldLayoutId xmlns:r="http://schemas.openxmlformats.org/officeDocument/2006/relationships" id="2147483654" r:id="R6c02219440c145bc"/>
    <p:sldLayoutId xmlns:r="http://schemas.openxmlformats.org/officeDocument/2006/relationships" id="2147483655" r:id="R92095341582047fe"/>
    <p:sldLayoutId xmlns:r="http://schemas.openxmlformats.org/officeDocument/2006/relationships" id="2147483656" r:id="Rd2062d37b2f64cd4"/>
    <p:sldLayoutId xmlns:r="http://schemas.openxmlformats.org/officeDocument/2006/relationships" id="2147483657" r:id="R83e59596229f4bf9"/>
    <p:sldLayoutId xmlns:r="http://schemas.openxmlformats.org/officeDocument/2006/relationships" id="2147483658" r:id="Rd170433c02af43fa"/>
    <p:sldLayoutId xmlns:r="http://schemas.openxmlformats.org/officeDocument/2006/relationships" id="2147483659" r:id="Ra2d6e0a81338498e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9635579df63c44c5" Type="http://schemas.openxmlformats.org/officeDocument/2006/relationships/notesSlide" Target="../notesSlides/notesSlide1.xml"/><Relationship Id="Rbe5817b3f7064e4e" Type="http://schemas.openxmlformats.org/officeDocument/2006/relationships/slideLayout" Target="../slideLayouts/slideLayout7.xml"/><Relationship Id="Rf29315fd70b741a4" Type="http://schemas.openxmlformats.org/officeDocument/2006/relationships/image" Target="../media/image.png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131d41e5aff54dcf" Type="http://schemas.openxmlformats.org/officeDocument/2006/relationships/slideLayout" Target="../slideLayouts/slideLayout7.xml"/><Relationship Id="R9a4ee859b4464cd6" Type="http://schemas.openxmlformats.org/officeDocument/2006/relationships/notesSlide" Target="../notesSlides/notesSlide2.xml"/><Relationship Id="Rc40dc6f6a5624db8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73e05e4e233444ac" Type="http://schemas.openxmlformats.org/officeDocument/2006/relationships/image" Target="../media/image3.png"/><Relationship Id="R82da97b09f444fc7" Type="http://schemas.openxmlformats.org/officeDocument/2006/relationships/notesSlide" Target="../notesSlides/notesSlide3.xml"/><Relationship Id="Rb38d33d358f8441c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0e665639f55e4616" Type="http://schemas.openxmlformats.org/officeDocument/2006/relationships/slideLayout" Target="../slideLayouts/slideLayout7.xml"/><Relationship Id="R907a77bf565b460c" Type="http://schemas.openxmlformats.org/officeDocument/2006/relationships/image" Target="../media/image5.png"/><Relationship Id="Rb753e9d00cd041b2" Type="http://schemas.openxmlformats.org/officeDocument/2006/relationships/image" Target="../media/image4.png"/><Relationship Id="Rbc1867b5d3e74092" Type="http://schemas.openxmlformats.org/officeDocument/2006/relationships/notesSlide" Target="../notesSlides/notesSlide4.xml"/><Relationship Id="rId5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2bef79977c634621" Type="http://schemas.openxmlformats.org/officeDocument/2006/relationships/image" Target="../media/image6.png"/><Relationship Id="R63a401ef4ecf44de" Type="http://schemas.openxmlformats.org/officeDocument/2006/relationships/slideLayout" Target="../slideLayouts/slideLayout7.xml"/><Relationship Id="R8dbc00000f404f61" Type="http://schemas.openxmlformats.org/officeDocument/2006/relationships/notesSlide" Target="../notesSlides/notesSlide5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4baca45d1d794843" Type="http://schemas.openxmlformats.org/officeDocument/2006/relationships/slideLayout" Target="../slideLayouts/slideLayout7.xml"/><Relationship Id="R6c751adee3c54363" Type="http://schemas.openxmlformats.org/officeDocument/2006/relationships/notesSlide" Target="../notesSlides/notesSlide6.xml"/><Relationship Id="Reb50de077ef749a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8d53182700304cbb" Type="http://schemas.openxmlformats.org/officeDocument/2006/relationships/image" Target="../media/image8.png"/><Relationship Id="Rba4ff2b436a04375" Type="http://schemas.openxmlformats.org/officeDocument/2006/relationships/notesSlide" Target="../notesSlides/notesSlide7.xml"/><Relationship Id="Rd5c5931d63094fd3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62ca2ef43dbc47e9" Type="http://schemas.openxmlformats.org/officeDocument/2006/relationships/notesSlide" Target="../notesSlides/notesSlide8.xml"/><Relationship Id="R9045c2465b6648c6" Type="http://schemas.openxmlformats.org/officeDocument/2006/relationships/image" Target="../media/image9.png"/><Relationship Id="Re7ca34084ce349e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150d745cbb3e4a29" Type="http://schemas.openxmlformats.org/officeDocument/2006/relationships/notesSlide" Target="../notesSlides/notesSlide9.xml"/><Relationship Id="R4103e9f1e4e04857" Type="http://schemas.openxmlformats.org/officeDocument/2006/relationships/slideLayout" Target="../slideLayouts/slideLayout7.xml"/><Relationship Id="Rdaf6269ab16f4beb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0406cfe776054d1c" Type="http://schemas.openxmlformats.org/officeDocument/2006/relationships/image" Target="../media/image11.png"/><Relationship Id="R080f7f958f9d4c05" Type="http://schemas.openxmlformats.org/officeDocument/2006/relationships/slideLayout" Target="../slideLayouts/slideLayout7.xml"/><Relationship Id="R16b05787056d482b" Type="http://schemas.openxmlformats.org/officeDocument/2006/relationships/notesSlide" Target="../notesSlides/notesSlide10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2d7e2b64ad484019" Type="http://schemas.openxmlformats.org/officeDocument/2006/relationships/notesSlide" Target="../notesSlides/notesSlide11.xml"/><Relationship Id="R322246430fa344ce" Type="http://schemas.openxmlformats.org/officeDocument/2006/relationships/image" Target="../media/image12.png"/><Relationship Id="R58bfdffc005a44f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1429da36192b4bd7" Type="http://schemas.openxmlformats.org/officeDocument/2006/relationships/image" Target="../media/image13.png"/><Relationship Id="R31f6bde3f5ba453a" Type="http://schemas.openxmlformats.org/officeDocument/2006/relationships/slideLayout" Target="../slideLayouts/slideLayout7.xml"/><Relationship Id="R7825dd2e6d644364" Type="http://schemas.openxmlformats.org/officeDocument/2006/relationships/notesSlide" Target="../notesSlides/notesSlide12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009c3f779ea94480" Type="http://schemas.openxmlformats.org/officeDocument/2006/relationships/notesSlide" Target="../notesSlides/notesSlide13.xml"/><Relationship Id="R447f3e10785849d2" Type="http://schemas.openxmlformats.org/officeDocument/2006/relationships/slideLayout" Target="../slideLayouts/slideLayout7.xml"/><Relationship Id="R4713723e94fa4837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1ca4feff7ad046c0" Type="http://schemas.openxmlformats.org/officeDocument/2006/relationships/image" Target="../media/image15.png"/><Relationship Id="R29b65325828b4d19" Type="http://schemas.openxmlformats.org/officeDocument/2006/relationships/slideLayout" Target="../slideLayouts/slideLayout7.xml"/><Relationship Id="Rdfbf83169be2466a" Type="http://schemas.openxmlformats.org/officeDocument/2006/relationships/notesSlide" Target="../notesSlides/notesSlide14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3e95696d661d4e9d" Type="http://schemas.openxmlformats.org/officeDocument/2006/relationships/slideLayout" Target="../slideLayouts/slideLayout7.xml"/><Relationship Id="R47cd92e817714638" Type="http://schemas.openxmlformats.org/officeDocument/2006/relationships/notesSlide" Target="../notesSlides/notesSlide15.xml"/><Relationship Id="R8ddd160436a2444c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81e648e272434751" Type="http://schemas.openxmlformats.org/officeDocument/2006/relationships/image" Target="../media/image17.png"/><Relationship Id="Ra9a08094d3f3420b" Type="http://schemas.openxmlformats.org/officeDocument/2006/relationships/slideLayout" Target="../slideLayouts/slideLayout7.xml"/><Relationship Id="Rabae293a597849eb" Type="http://schemas.openxmlformats.org/officeDocument/2006/relationships/notesSlide" Target="../notesSlides/notesSlide16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0117092f6e2a4cf0" Type="http://schemas.openxmlformats.org/officeDocument/2006/relationships/notesSlide" Target="../notesSlides/notesSlide17.xml"/><Relationship Id="R6535f21284ac4d6b" Type="http://schemas.openxmlformats.org/officeDocument/2006/relationships/image" Target="../media/image18.png"/><Relationship Id="R7dd72079da2f4a4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3351b522865f4b10" Type="http://schemas.openxmlformats.org/officeDocument/2006/relationships/notesSlide" Target="../notesSlides/notesSlide18.xml"/><Relationship Id="R663231ad88ca41da" Type="http://schemas.openxmlformats.org/officeDocument/2006/relationships/image" Target="../media/image19.png"/><Relationship Id="R804d2bdc337c4be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83bab0e4551c4c15" Type="http://schemas.openxmlformats.org/officeDocument/2006/relationships/slideLayout" Target="../slideLayouts/slideLayout7.xml"/><Relationship Id="R8a1bf2bb2fff4454" Type="http://schemas.openxmlformats.org/officeDocument/2006/relationships/notesSlide" Target="../notesSlides/notesSlide19.xml"/><Relationship Id="Rc568a7703155415e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09d4107a1b4a47bc" Type="http://schemas.openxmlformats.org/officeDocument/2006/relationships/slideLayout" Target="../slideLayouts/slideLayout7.xml"/><Relationship Id="R4495769d8b3749b1" Type="http://schemas.openxmlformats.org/officeDocument/2006/relationships/image" Target="../media/image21.png"/><Relationship Id="Rdcd0c276ed40463e" Type="http://schemas.openxmlformats.org/officeDocument/2006/relationships/notesSlide" Target="../notesSlides/notesSlide20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3e44658bd1804fb7" Type="http://schemas.openxmlformats.org/officeDocument/2006/relationships/image" Target="../media/image22.png"/><Relationship Id="R84c69c72d2dc47f6" Type="http://schemas.openxmlformats.org/officeDocument/2006/relationships/notesSlide" Target="../notesSlides/notesSlide21.xml"/><Relationship Id="Rc1f3712de247437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4987ff99076c4dd9" Type="http://schemas.openxmlformats.org/officeDocument/2006/relationships/notesSlide" Target="../notesSlides/notesSlide22.xml"/><Relationship Id="Rc518048a215e4bc2" Type="http://schemas.openxmlformats.org/officeDocument/2006/relationships/image" Target="../media/image23.png"/><Relationship Id="Rff00bb6b8e52424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18f5ea5d0d10468e" Type="http://schemas.openxmlformats.org/officeDocument/2006/relationships/image" Target="../media/image24.png"/><Relationship Id="R6414fd047ae84825" Type="http://schemas.openxmlformats.org/officeDocument/2006/relationships/slideLayout" Target="../slideLayouts/slideLayout1.xml"/><Relationship Id="Redbe7f218bb44eac" Type="http://schemas.openxmlformats.org/officeDocument/2006/relationships/notesSlide" Target="../notesSlides/notesSlide23.xml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485ab6c9ff7d4f74" Type="http://schemas.openxmlformats.org/officeDocument/2006/relationships/slideLayout" Target="../slideLayouts/slideLayout1.xml"/><Relationship Id="R98e709dec9174c43" Type="http://schemas.openxmlformats.org/officeDocument/2006/relationships/notesSlide" Target="../notesSlides/notesSlide24.xml"/><Relationship Id="Ra0590df32cd8437b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Geometry checkpoint and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L032 • Geometry and measures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Use independent geometry evidence to identify misconceptions, complete a targeted repair and demonstrate transfer.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D0E61E2-9FF9-4696-92CE-3895D7D94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D836DA6-54D8-4DEB-9CA2-6B64EB5C7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673650-E226-47E1-A4DB-7904D74E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6DB57B9-3431-4B24-8779-7F1D249F7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9C47943-D548-44E7-B4EB-A6FF061CF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D2643F0-0861-4FB9-B5F5-0A11645C2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FB2FC72-7F2F-4B20-B9EF-A0C9D5A18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a co-interior partner of 118° on parallel lines.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3DB11F3-0F93-45E5-8832-2DD5F4FC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Reflect (5,1) in x=2.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551E2F8E-2A9E-40A3-9CCA-AE4E7FB52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At scale 1:50 000, convert 6 cm to km.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9232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See the geometry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the diagram and practical sheet.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7a77bf565b460c"/>
          <a:stretch xmlns:a="http://schemas.openxmlformats.org/drawingml/2006/main"/>
        </p:blipFill>
        <p:spPr>
          <a:xfrm xmlns:a="http://schemas.openxmlformats.org/drawingml/2006/main">
            <a:off x="1238930" y="2857500"/>
            <a:ext cx="8980714" cy="31432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23" name="Picture 22" descr="Reach for the Star Logo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 repair: co-interior 130° leaves 50°, not 130°. Now find the partner of 107°.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 repair: reflect (4,2) in x=1 gives (−2,2). Now reflect (6,−1) in x=2.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 repair: reverse 230° is 050°, not 130°. Now reverse 285°.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 repair: 1 cm:2 km means 7 cm is 14 km. Now 1 cm:3 km; find real distance for 4.5 cm.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028AEF8-C0A6-475E-ACAE-EFF45B9AB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758E260-AF17-45A5-9404-785587291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9E803FF-6362-4828-A9E1-E0ADB1792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C0A22CA-2348-478D-96C2-147981B2E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8DD7570E-2BC2-446C-8AA2-D5C365BC3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the fact or construction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A9E05D0-6E64-4AAF-9D13-A4FE8CFCE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16370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finds 60° but writes angles around a point total 180°. Is the reasoning secure? A yes, B no.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Triangle angles 42°,68°,x°; regular hexagon interior y°; co-interior partner z° of 72°. Find x,y,z with reasons.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Enlarge (3,2) by k=2 about (1,1), then describe why (6,4) is wrong.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At scale 1:25 000 a path is 12 cm long on bearing 065°. Find real length and reverse bearing.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 km; 245°.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scores full retrieval points immediately after reading feedback. What further evidence would support retained learning?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Two triangles have angles 40°,60°,80°. Can you claim congruence? Give a reason or counterexample.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D0E61E2-9FF9-4696-92CE-3895D7D94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D836DA6-54D8-4DEB-9CA2-6B64EB5C7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673650-E226-47E1-A4DB-7904D74E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6DB57B9-3431-4B24-8779-7F1D249F7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9C47943-D548-44E7-B4EB-A6FF061CF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D2643F0-0861-4FB9-B5F5-0A11645C2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Q1–Q3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FB2FC72-7F2F-4B20-B9EF-A0C9D5A18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Co-interior partner of 118°, degrees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3DB11F3-0F93-45E5-8832-2DD5F4FC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Regular hexagon interior, degrees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551E2F8E-2A9E-40A3-9CCA-AE4E7FB52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Reverse bearing 285°, numeric degrees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92328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D0E61E2-9FF9-4696-92CE-3895D7D94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D836DA6-54D8-4DEB-9CA2-6B64EB5C7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673650-E226-47E1-A4DB-7904D74E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6DB57B9-3431-4B24-8779-7F1D249F7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9C47943-D548-44E7-B4EB-A6FF061CF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D2643F0-0861-4FB9-B5F5-0A11645C2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FB2FC72-7F2F-4B20-B9EF-A0C9D5A18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km for 6 cm at 1:50 000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3DB11F3-0F93-45E5-8832-2DD5F4FC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x of reflection (5,1) in x=2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551E2F8E-2A9E-40A3-9CCA-AE4E7FB52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Triangle third: 42°,68°, degrees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92328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regular polygon has exterior angle 30°. Find sides and interior angle.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Enlarge (2,4) by k=2 about (1,1), showing displacement.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29AB549-2AE9-4E2B-AD8D-F9E8EBD8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24AEB3-9735-4FEB-A4E3-516B242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2A78F6-54C6-4CF3-A0C5-2EF1B88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C04807-3575-4987-9E3F-FCF152A7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C08D828-1769-4A2D-967F-2A2EC4E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3206E40-6310-4ECC-BFFA-6F619141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L033: Perimeter and compound area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A8D74B-E95E-49A3-BCEB-8424390C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2F77037-E220-481E-B15B-85F7DD12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587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A87A7-B991-4F20-8A56-B517119C9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B84380-84D7-4232-9723-8F87364D0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D575A7-AF4C-434E-82D0-CCAC9D7F5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regular hexagon has side 6 cm. Find perimeter and each exterior angle.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A3A26B-B2C1-4A7D-B65D-CD9AFB635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F85D6B-ABAE-40E8-AA73-6FA7C966C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L032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19736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40EA8C-9DE2-4754-8FA8-898486F78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6B1369-D1B0-4163-B61A-5DB18A44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8F2F0E-BE92-4285-A5AA-42DEB1A70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shape is enlarged by factor 3 and its original perimeter is 18 cm. A learner says new area is three times. Correct the reasoning.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8B6E02-B3F4-4E26-8D7E-CA62FD06E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7072AC-3F1E-4164-A31C-0DE740EBE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L032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12389"/>
      </p:ext>
    </p:extLst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L032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Geometry checkpoint and feedback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Use independent geometry evidence to identify misconceptions, complete a targeted repair and demonstrate transfer.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regular hexagon has side 6 cm. Find perimeter and each exterior angle.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shape is enlarged by factor 3 and its original perimeter is 18 cm. A learner says new area is three times. Correct the reasoning.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2026-09-29T11:20:45.1020000Z</dcterms:created>
  <dcterms:modified xsi:type="dcterms:W3CDTF">2026-09-29T11:20:45.1020000Z</dcterms:modified>
</coreProperties>
</file>