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4980d0f509dd4886" Type="http://schemas.openxmlformats.org/officeDocument/2006/relationships/extended-properties" Target="docProps/app.xml"/><Relationship Id="R86f4460ef8df4b6f" Type="http://schemas.openxmlformats.org/officeDocument/2006/relationships/officeDocument" Target="ppt/presentation.xml"/><Relationship Id="Rb94cac81f72b4c80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3c733a7fa744353"/>
  </p:sldMasterIdLst>
  <p:notesMasterIdLst>
    <p:notesMasterId xmlns:r="http://schemas.openxmlformats.org/officeDocument/2006/relationships" r:id="Rbaa94c35a98f450b"/>
  </p:notesMasterIdLst>
  <p:sldIdLst>
    <p:sldId xmlns:r="http://schemas.openxmlformats.org/officeDocument/2006/relationships" id="256" r:id="R1a8d57c8372c4fa4"/>
    <p:sldId xmlns:r="http://schemas.openxmlformats.org/officeDocument/2006/relationships" id="257" r:id="Rdf3a98d3995c416f"/>
    <p:sldId xmlns:r="http://schemas.openxmlformats.org/officeDocument/2006/relationships" id="258" r:id="R4e59919c3e944f05"/>
    <p:sldId xmlns:r="http://schemas.openxmlformats.org/officeDocument/2006/relationships" id="259" r:id="Rfcefea8c312f4f2f"/>
    <p:sldId xmlns:r="http://schemas.openxmlformats.org/officeDocument/2006/relationships" id="260" r:id="R21bd4b36e7884bd1"/>
    <p:sldId xmlns:r="http://schemas.openxmlformats.org/officeDocument/2006/relationships" id="261" r:id="Rf821f5e184574b5e"/>
    <p:sldId xmlns:r="http://schemas.openxmlformats.org/officeDocument/2006/relationships" id="262" r:id="R02ae8c983fd843b0"/>
    <p:sldId xmlns:r="http://schemas.openxmlformats.org/officeDocument/2006/relationships" id="263" r:id="R900517e498b24479"/>
    <p:sldId xmlns:r="http://schemas.openxmlformats.org/officeDocument/2006/relationships" id="264" r:id="R325c1e623d484aa2"/>
    <p:sldId xmlns:r="http://schemas.openxmlformats.org/officeDocument/2006/relationships" id="265" r:id="R2d11a4b1111846d6"/>
    <p:sldId xmlns:r="http://schemas.openxmlformats.org/officeDocument/2006/relationships" id="266" r:id="R8b6a514f180949e8"/>
    <p:sldId xmlns:r="http://schemas.openxmlformats.org/officeDocument/2006/relationships" id="267" r:id="R25a0d1c3541b46ff"/>
    <p:sldId xmlns:r="http://schemas.openxmlformats.org/officeDocument/2006/relationships" id="268" r:id="R3d5c56d3929948d7"/>
    <p:sldId xmlns:r="http://schemas.openxmlformats.org/officeDocument/2006/relationships" id="269" r:id="R2987adabcc9f4c12"/>
    <p:sldId xmlns:r="http://schemas.openxmlformats.org/officeDocument/2006/relationships" id="270" r:id="R65290587c79f4031"/>
    <p:sldId xmlns:r="http://schemas.openxmlformats.org/officeDocument/2006/relationships" id="271" r:id="Rbd49deda45bf45ba"/>
    <p:sldId xmlns:r="http://schemas.openxmlformats.org/officeDocument/2006/relationships" id="272" r:id="R4045cef6c8bb4c57"/>
    <p:sldId xmlns:r="http://schemas.openxmlformats.org/officeDocument/2006/relationships" id="273" r:id="R484ae292af614cf7"/>
    <p:sldId xmlns:r="http://schemas.openxmlformats.org/officeDocument/2006/relationships" id="274" r:id="Ra2e82961b75e47a6"/>
    <p:sldId xmlns:r="http://schemas.openxmlformats.org/officeDocument/2006/relationships" id="275" r:id="Rb041de094888452b"/>
    <p:sldId xmlns:r="http://schemas.openxmlformats.org/officeDocument/2006/relationships" id="276" r:id="R9ca503ff24bf4a0a"/>
    <p:sldId xmlns:r="http://schemas.openxmlformats.org/officeDocument/2006/relationships" id="277" r:id="Rcfbb216d44874bb7"/>
    <p:sldId xmlns:r="http://schemas.openxmlformats.org/officeDocument/2006/relationships" id="278" r:id="R82ec944090c54c59"/>
    <p:sldId xmlns:r="http://schemas.openxmlformats.org/officeDocument/2006/relationships" id="279" r:id="R83b9f907f09045c6"/>
    <p:sldId xmlns:ns0="http://schemas.openxmlformats.org/officeDocument/2006/relationships" id="280" ns0:id="rId31"/>
    <p:sldId xmlns:ns0="http://schemas.openxmlformats.org/officeDocument/2006/relationships" id="281" ns0:id="rId32"/>
    <p:sldId xmlns:ns0="http://schemas.openxmlformats.org/officeDocument/2006/relationships" id="282" ns0:id="rId33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2ae8c983fd843b0" Type="http://schemas.openxmlformats.org/officeDocument/2006/relationships/slide" Target="slides/slide7.xml"/><Relationship Id="R1a8d57c8372c4fa4" Type="http://schemas.openxmlformats.org/officeDocument/2006/relationships/slide" Target="slides/slide1.xml"/><Relationship Id="R21bd4b36e7884bd1" Type="http://schemas.openxmlformats.org/officeDocument/2006/relationships/slide" Target="slides/slide5.xml"/><Relationship Id="R25a0d1c3541b46ff" Type="http://schemas.openxmlformats.org/officeDocument/2006/relationships/slide" Target="slides/slide12.xml"/><Relationship Id="R2987adabcc9f4c12" Type="http://schemas.openxmlformats.org/officeDocument/2006/relationships/slide" Target="slides/slide14.xml"/><Relationship Id="R2d11a4b1111846d6" Type="http://schemas.openxmlformats.org/officeDocument/2006/relationships/slide" Target="slides/slide10.xml"/><Relationship Id="R325c1e623d484aa2" Type="http://schemas.openxmlformats.org/officeDocument/2006/relationships/slide" Target="slides/slide9.xml"/><Relationship Id="R3449e118d38645cd" Type="http://schemas.openxmlformats.org/officeDocument/2006/relationships/presProps" Target="presProps.xml"/><Relationship Id="R3d5c56d3929948d7" Type="http://schemas.openxmlformats.org/officeDocument/2006/relationships/slide" Target="slides/slide13.xml"/><Relationship Id="R4045cef6c8bb4c57" Type="http://schemas.openxmlformats.org/officeDocument/2006/relationships/slide" Target="slides/slide17.xml"/><Relationship Id="R484ae292af614cf7" Type="http://schemas.openxmlformats.org/officeDocument/2006/relationships/slide" Target="slides/slide18.xml"/><Relationship Id="R4e59919c3e944f05" Type="http://schemas.openxmlformats.org/officeDocument/2006/relationships/slide" Target="slides/slide3.xml"/><Relationship Id="R65290587c79f4031" Type="http://schemas.openxmlformats.org/officeDocument/2006/relationships/slide" Target="slides/slide15.xml"/><Relationship Id="R738e8faadbc34645" Type="http://schemas.openxmlformats.org/officeDocument/2006/relationships/viewProps" Target="viewProps.xml"/><Relationship Id="R82ec944090c54c59" Type="http://schemas.openxmlformats.org/officeDocument/2006/relationships/slide" Target="slides/slide23.xml"/><Relationship Id="R83b9f907f09045c6" Type="http://schemas.openxmlformats.org/officeDocument/2006/relationships/slide" Target="slides/slide24.xml"/><Relationship Id="R83c733a7fa744353" Type="http://schemas.openxmlformats.org/officeDocument/2006/relationships/slideMaster" Target="slideMasters/slideMaster1.xml"/><Relationship Id="R8b6a514f180949e8" Type="http://schemas.openxmlformats.org/officeDocument/2006/relationships/slide" Target="slides/slide11.xml"/><Relationship Id="R900517e498b24479" Type="http://schemas.openxmlformats.org/officeDocument/2006/relationships/slide" Target="slides/slide8.xml"/><Relationship Id="R9ca503ff24bf4a0a" Type="http://schemas.openxmlformats.org/officeDocument/2006/relationships/slide" Target="slides/slide21.xml"/><Relationship Id="Ra2e82961b75e47a6" Type="http://schemas.openxmlformats.org/officeDocument/2006/relationships/slide" Target="slides/slide19.xml"/><Relationship Id="Raed0b2ab385b4b47" Type="http://schemas.openxmlformats.org/officeDocument/2006/relationships/theme" Target="theme/theme1.xml"/><Relationship Id="Rb041de094888452b" Type="http://schemas.openxmlformats.org/officeDocument/2006/relationships/slide" Target="slides/slide20.xml"/><Relationship Id="Rbaa94c35a98f450b" Type="http://schemas.openxmlformats.org/officeDocument/2006/relationships/notesMaster" Target="notesMasters/notesMaster1.xml"/><Relationship Id="Rbd49deda45bf45ba" Type="http://schemas.openxmlformats.org/officeDocument/2006/relationships/slide" Target="slides/slide16.xml"/><Relationship Id="Rcfbb216d44874bb7" Type="http://schemas.openxmlformats.org/officeDocument/2006/relationships/slide" Target="slides/slide22.xml"/><Relationship Id="Rdf3a98d3995c416f" Type="http://schemas.openxmlformats.org/officeDocument/2006/relationships/slide" Target="slides/slide2.xml"/><Relationship Id="Rf0b876e717e24a5f" Type="http://schemas.openxmlformats.org/officeDocument/2006/relationships/tableStyles" Target="tableStyles.xml"/><Relationship Id="Rf821f5e184574b5e" Type="http://schemas.openxmlformats.org/officeDocument/2006/relationships/slide" Target="slides/slide6.xml"/><Relationship Id="Rfcefea8c312f4f2f" Type="http://schemas.openxmlformats.org/officeDocument/2006/relationships/slide" Target="slides/slide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notesMasters/_rels/notesMaster1.xml.rels><?xml version='1.0' encoding='UTF-8' standalone='yes'?>
<Relationships xmlns="http://schemas.openxmlformats.org/package/2006/relationships"><Relationship Id="R8b6f197b983f4a5e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77754f27f21c4a4f" Type="http://schemas.openxmlformats.org/officeDocument/2006/relationships/notesMaster" Target="../notesMasters/notesMaster1.xml"/><Relationship Id="Rf367920baff84807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c0f996ce620f412e" Type="http://schemas.openxmlformats.org/officeDocument/2006/relationships/slide" Target="../slides/slide2.xml"/><Relationship Id="Rdebb911c718141ad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5ed73991e64e42b5" Type="http://schemas.openxmlformats.org/officeDocument/2006/relationships/slide" Target="../slides/slide3.xml"/><Relationship Id="R9e538d94ce3948e4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86c0f1cb4a594f93" Type="http://schemas.openxmlformats.org/officeDocument/2006/relationships/notesMaster" Target="../notesMasters/notesMaster1.xml"/><Relationship Id="Rf790311c55964579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0db2243c636348f2" Type="http://schemas.openxmlformats.org/officeDocument/2006/relationships/notesMaster" Target="../notesMasters/notesMaster1.xml"/><Relationship Id="R3e12e5099ae44600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b95c0f00566e43b4" Type="http://schemas.openxmlformats.org/officeDocument/2006/relationships/slide" Target="../slides/slide6.xml"/><Relationship Id="Rf77d1ee601374f43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b0d4636a6b844720" Type="http://schemas.openxmlformats.org/officeDocument/2006/relationships/slide" Target="../slides/slide7.xml"/><Relationship Id="Rc862fda663ce45f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8f24cc6001824553" Type="http://schemas.openxmlformats.org/officeDocument/2006/relationships/slide" Target="../slides/slide8.xml"/><Relationship Id="R90c88b10f3fd435b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01ca5a64def04e93" Type="http://schemas.openxmlformats.org/officeDocument/2006/relationships/notesMaster" Target="../notesMasters/notesMaster1.xml"/><Relationship Id="R99d68f3a00aa45b4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5e5c21453405427a" Type="http://schemas.openxmlformats.org/officeDocument/2006/relationships/slide" Target="../slides/slide10.xml"/><Relationship Id="Rd930967b651a4595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1c19fc32b6714725" Type="http://schemas.openxmlformats.org/officeDocument/2006/relationships/notesMaster" Target="../notesMasters/notesMaster1.xml"/><Relationship Id="Ra53197944d354c53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30f51243874d41d3" Type="http://schemas.openxmlformats.org/officeDocument/2006/relationships/notesMaster" Target="../notesMasters/notesMaster1.xml"/><Relationship Id="Rb41ce8bacd89416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2b4e6121576d49e6" Type="http://schemas.openxmlformats.org/officeDocument/2006/relationships/notesMaster" Target="../notesMasters/notesMaster1.xml"/><Relationship Id="Ra88370aa3ad14f6e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76a52028b108406f" Type="http://schemas.openxmlformats.org/officeDocument/2006/relationships/notesMaster" Target="../notesMasters/notesMaster1.xml"/><Relationship Id="Rb42a26eac8c84fad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b65d21603ad34c9d" Type="http://schemas.openxmlformats.org/officeDocument/2006/relationships/slide" Target="../slides/slide15.xml"/><Relationship Id="Rd484bf88ce2a4c3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4a8799576c204649" Type="http://schemas.openxmlformats.org/officeDocument/2006/relationships/notesMaster" Target="../notesMasters/notesMaster1.xml"/><Relationship Id="Rc9c655e4ada046db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0b4a52f4442f426c" Type="http://schemas.openxmlformats.org/officeDocument/2006/relationships/notesMaster" Target="../notesMasters/notesMaster1.xml"/><Relationship Id="Re12eeb66a71d43f8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855ccea08bf440b9" Type="http://schemas.openxmlformats.org/officeDocument/2006/relationships/notesMaster" Target="../notesMasters/notesMaster1.xml"/><Relationship Id="Rd638cc024ed74c93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075f08cbf2b74fc2" Type="http://schemas.openxmlformats.org/officeDocument/2006/relationships/notesMaster" Target="../notesMasters/notesMaster1.xml"/><Relationship Id="Rbb5dd2dfe8ff4d58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566ce01530c1482c" Type="http://schemas.openxmlformats.org/officeDocument/2006/relationships/slide" Target="../slides/slide20.xml"/><Relationship Id="Re3bd393bfaa1427b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8c23027e129f4965" Type="http://schemas.openxmlformats.org/officeDocument/2006/relationships/slide" Target="../slides/slide21.xml"/><Relationship Id="Rc5b5f694b56840ed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811fc45a514247d2" Type="http://schemas.openxmlformats.org/officeDocument/2006/relationships/slide" Target="../slides/slide22.xml"/><Relationship Id="Rd28eb939c0a1496d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714130c890e2481f" Type="http://schemas.openxmlformats.org/officeDocument/2006/relationships/slide" Target="../slides/slide23.xml"/><Relationship Id="Rb7546dc135c34074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5cbd0ece90d14e1f" Type="http://schemas.openxmlformats.org/officeDocument/2006/relationships/slide" Target="../slides/slide24.xml"/><Relationship Id="R67ecbea18e0449eb" Type="http://schemas.openxmlformats.org/officeDocument/2006/relationships/notesMaster" Target="../notesMasters/notesMaster1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96108eeb2f56499a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736155a84b2040b5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336f0ccc1a6d4ca2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78b1e66429314588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6eb00896e3be4a8f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d5f27aa5f96b4b3f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c9f529eb41954834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dba93d044ecb42eb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644490cfaafa44de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9a4b29208e014dae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01679db0adad4590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F7D727C-9A71-433B-A764-E85274A6F22D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5479C4E1-1EAB-48FA-A333-DF6438FB513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8FAC670-8839-490B-9490-71403BF9BC5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41A32D4-38E7-49E7-A91A-85AF4E4110C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A99C5F7-A0FD-4E77-B83A-462E126EC75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8A73AD5-BB80-4C85-9A93-F872FAE4021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4F840AB-9C2C-4B3E-A73D-ECA9077CE59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BD508F2-8ECE-484B-8A8B-DE9AACC1874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2AA9082-13BD-43DF-9F5F-018EDE0C927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E0FD857-CF69-4A93-A83E-F2289CEAE78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BC0AD6A-1733-4BBB-A3CF-D25743848AB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91EAF93-F4DC-4C6A-83A9-51B37D39D73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7FEB5CB-5CAE-411C-A15D-EE849436451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5CB06E3-35B6-45A2-947B-58E038A9E95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53E4708-609B-47C4-BBC2-D7224BED3F1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22060E8-447C-4F11-9E3A-A2E334F4195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29059F4-3D48-4B1C-AAC9-0D043E144E3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14E04F07-7D66-40AE-B952-642F900285AF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576469F9-4074-4DA1-9826-6A5B008FBFC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DE2202CB-F5EC-491C-AB48-D21E0DA9ECB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F9CFD79-D3BC-4C89-8B29-5947595AC39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24DD4D7-F6FE-42B2-9424-00E15374EF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1CF2946-B8FA-4960-8C95-A73257E14AD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3D171D1D-4EAA-473B-B9F7-C1B8BC92571C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4612B72E-8923-43A8-AB4D-DA0AA8C0CF9C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B10185D3-60A8-4239-AB1A-478A8C7CB558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EA10CFAF-F5EC-4812-A86B-172FB28B260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9B540CDD-6ABF-4834-91F7-BA78237B56A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FBF54D4C-55C2-4198-90AD-782F10A6D5F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0EC1342-5E11-4AE0-A159-532A8EE5555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2C5D41E7-1268-4E60-88CC-667917DFDD2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59447F78-8444-43B2-80E6-3D23A4E0F44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18DF1711-8AF4-4F62-8349-9A2FBEC6DF7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57D5D8CE-8D21-4AA4-8159-BDB4F7ED6E2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92C7C492-2D79-457D-9889-9DD2AA2987A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89F2073F-BB71-412F-BDF3-A44F1006087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D619760-B825-44CE-9522-83ED46C748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CCF7A4C9-069C-4D1B-925E-D600ACAB2B5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BFDB58C0-9D6D-468A-B1ED-E7D5735F721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CAA064FF-3348-4DDB-AD01-2732CAC8F1A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23829A5B-4209-40AE-B2FF-0FF726E9153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EF44BE6E-D21C-4E9A-82C3-68724B2BFEF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9D53B65-ABE1-4526-AF8B-51C26818C9A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9861F5CA-58DA-49EA-9BA3-292F26AD8769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95BBAD73-B895-49B3-BD94-C90DA2ABB3E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5A3CB09F-39CD-447E-8E5F-363C250A8C7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58864805-DE92-4A2F-ACD7-C70907DE6A3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0476118-B09E-49C6-A76D-226B5768A53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C3644D2-6F1D-465D-BBF3-5C363CFF228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67AB3433-EE37-48BD-BB25-3CFAF525D22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8174C3F-5D2C-45EE-A82E-B833EC090FC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66B6CD9-D6E2-40BA-BCC2-2BC3EE64031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302D809-1E5C-4A92-AD0F-2E77772A1E7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AD0E731A-639D-4893-8BF3-7EFEB6B03D9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B32BEEFF-7B22-430A-912D-0451FABEC41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C4C096C-5287-4590-9022-CE9681C67CC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126C271-7E40-4707-A710-A1214468065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A1FC8C5-CABE-4205-AD39-A9BE97D4CBA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09b08a83c71f4177" Type="http://schemas.openxmlformats.org/officeDocument/2006/relationships/slideLayout" Target="../slideLayouts/slideLayout9.xml"/><Relationship Id="R0defb5fbe2694956" Type="http://schemas.openxmlformats.org/officeDocument/2006/relationships/slideLayout" Target="../slideLayouts/slideLayout10.xml"/><Relationship Id="R29fb415edd0c4e3c" Type="http://schemas.openxmlformats.org/officeDocument/2006/relationships/slideLayout" Target="../slideLayouts/slideLayout3.xml"/><Relationship Id="R3513f44c940746c0" Type="http://schemas.openxmlformats.org/officeDocument/2006/relationships/slideLayout" Target="../slideLayouts/slideLayout8.xml"/><Relationship Id="R50bc5f6bb7014251" Type="http://schemas.openxmlformats.org/officeDocument/2006/relationships/theme" Target="theme/theme2.xml"/><Relationship Id="Rae626fc46a5b46f2" Type="http://schemas.openxmlformats.org/officeDocument/2006/relationships/slideLayout" Target="../slideLayouts/slideLayout11.xml"/><Relationship Id="Raf9c5390e6684212" Type="http://schemas.openxmlformats.org/officeDocument/2006/relationships/slideLayout" Target="../slideLayouts/slideLayout5.xml"/><Relationship Id="Rb915dfb3308546fd" Type="http://schemas.openxmlformats.org/officeDocument/2006/relationships/slideLayout" Target="../slideLayouts/slideLayout6.xml"/><Relationship Id="Rc880765421914243" Type="http://schemas.openxmlformats.org/officeDocument/2006/relationships/slideLayout" Target="../slideLayouts/slideLayout1.xml"/><Relationship Id="Rd4dd3ad583b745cc" Type="http://schemas.openxmlformats.org/officeDocument/2006/relationships/slideLayout" Target="../slideLayouts/slideLayout2.xml"/><Relationship Id="Re539bb9074484fb3" Type="http://schemas.openxmlformats.org/officeDocument/2006/relationships/slideLayout" Target="../slideLayouts/slideLayout7.xml"/><Relationship Id="Rffbec3444fba4685" Type="http://schemas.openxmlformats.org/officeDocument/2006/relationships/slideLayout" Target="../slideLayouts/slideLayout4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3092FDE5-2D72-41FC-A082-D992C66D400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8BAA47C8-7393-44D0-9C61-79DF64B69CC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2D0AD93-4A25-4537-9F37-BE0B9D5F6C41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C261FED-3688-4311-AA96-FED3485A3CEF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92DCB4C-4FFB-40D3-B30B-820FCDEDD4CC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880765421914243"/>
    <p:sldLayoutId xmlns:r="http://schemas.openxmlformats.org/officeDocument/2006/relationships" id="2147483650" r:id="Rd4dd3ad583b745cc"/>
    <p:sldLayoutId xmlns:r="http://schemas.openxmlformats.org/officeDocument/2006/relationships" id="2147483651" r:id="R29fb415edd0c4e3c"/>
    <p:sldLayoutId xmlns:r="http://schemas.openxmlformats.org/officeDocument/2006/relationships" id="2147483652" r:id="Rffbec3444fba4685"/>
    <p:sldLayoutId xmlns:r="http://schemas.openxmlformats.org/officeDocument/2006/relationships" id="2147483653" r:id="Raf9c5390e6684212"/>
    <p:sldLayoutId xmlns:r="http://schemas.openxmlformats.org/officeDocument/2006/relationships" id="2147483654" r:id="Rb915dfb3308546fd"/>
    <p:sldLayoutId xmlns:r="http://schemas.openxmlformats.org/officeDocument/2006/relationships" id="2147483655" r:id="Re539bb9074484fb3"/>
    <p:sldLayoutId xmlns:r="http://schemas.openxmlformats.org/officeDocument/2006/relationships" id="2147483656" r:id="R3513f44c940746c0"/>
    <p:sldLayoutId xmlns:r="http://schemas.openxmlformats.org/officeDocument/2006/relationships" id="2147483657" r:id="R09b08a83c71f4177"/>
    <p:sldLayoutId xmlns:r="http://schemas.openxmlformats.org/officeDocument/2006/relationships" id="2147483658" r:id="R0defb5fbe2694956"/>
    <p:sldLayoutId xmlns:r="http://schemas.openxmlformats.org/officeDocument/2006/relationships" id="2147483659" r:id="Rae626fc46a5b46f2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1915e0198c85438c" Type="http://schemas.openxmlformats.org/officeDocument/2006/relationships/notesSlide" Target="../notesSlides/notesSlide1.xml"/><Relationship Id="R6addf294758a4441" Type="http://schemas.openxmlformats.org/officeDocument/2006/relationships/image" Target="../media/image.png"/><Relationship Id="Rc63535789f2a483c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90a6052441574742" Type="http://schemas.openxmlformats.org/officeDocument/2006/relationships/notesSlide" Target="../notesSlides/notesSlide2.xml"/><Relationship Id="Ra8fe5c518a224b1e" Type="http://schemas.openxmlformats.org/officeDocument/2006/relationships/image" Target="../media/image2.png"/><Relationship Id="Re751fd7b9cd748ec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1bcb25d314e64800" Type="http://schemas.openxmlformats.org/officeDocument/2006/relationships/notesSlide" Target="../notesSlides/notesSlide3.xml"/><Relationship Id="R3fd940af20924647" Type="http://schemas.openxmlformats.org/officeDocument/2006/relationships/image" Target="../media/image3.png"/><Relationship Id="R61ab5cc90e314922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092e94df94a34dbe" Type="http://schemas.openxmlformats.org/officeDocument/2006/relationships/image" Target="../media/image4.png"/><Relationship Id="Raf9cdc6885b74f56" Type="http://schemas.openxmlformats.org/officeDocument/2006/relationships/notesSlide" Target="../notesSlides/notesSlide4.xml"/><Relationship Id="Rb2734afbc09c4ff1" Type="http://schemas.openxmlformats.org/officeDocument/2006/relationships/image" Target="../media/image5.png"/><Relationship Id="Rc538d1c00871496c" Type="http://schemas.openxmlformats.org/officeDocument/2006/relationships/slideLayout" Target="../slideLayouts/slideLayout7.xml"/><Relationship Id="rId5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a4207adbed004e73" Type="http://schemas.openxmlformats.org/officeDocument/2006/relationships/image" Target="../media/image6.png"/><Relationship Id="Rd8b923cf77674cc5" Type="http://schemas.openxmlformats.org/officeDocument/2006/relationships/slideLayout" Target="../slideLayouts/slideLayout7.xml"/><Relationship Id="Rf2e95b3876654dc0" Type="http://schemas.openxmlformats.org/officeDocument/2006/relationships/notesSlide" Target="../notesSlides/notesSlide5.xml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6abfeed186154d09" Type="http://schemas.openxmlformats.org/officeDocument/2006/relationships/image" Target="../media/image7.png"/><Relationship Id="R955fdac7e142499d" Type="http://schemas.openxmlformats.org/officeDocument/2006/relationships/slideLayout" Target="../slideLayouts/slideLayout7.xml"/><Relationship Id="Rf8d65a7045be408d" Type="http://schemas.openxmlformats.org/officeDocument/2006/relationships/notesSlide" Target="../notesSlides/notesSlide6.xml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2736063aaba845a6" Type="http://schemas.openxmlformats.org/officeDocument/2006/relationships/notesSlide" Target="../notesSlides/notesSlide7.xml"/><Relationship Id="R35cfcd0e3e034644" Type="http://schemas.openxmlformats.org/officeDocument/2006/relationships/image" Target="../media/image8.png"/><Relationship Id="R40753b7b62a24faf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1c4f416f0cb64395" Type="http://schemas.openxmlformats.org/officeDocument/2006/relationships/slideLayout" Target="../slideLayouts/slideLayout7.xml"/><Relationship Id="R53db438225674d9c" Type="http://schemas.openxmlformats.org/officeDocument/2006/relationships/image" Target="../media/image9.png"/><Relationship Id="Rad63b6a34c5544a3" Type="http://schemas.openxmlformats.org/officeDocument/2006/relationships/notesSlide" Target="../notesSlides/notesSlide8.xml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0a4af2aa21d649c0" Type="http://schemas.openxmlformats.org/officeDocument/2006/relationships/image" Target="../media/image10.png"/><Relationship Id="R101cfcf600304566" Type="http://schemas.openxmlformats.org/officeDocument/2006/relationships/slideLayout" Target="../slideLayouts/slideLayout7.xml"/><Relationship Id="R5b0074c9dad24027" Type="http://schemas.openxmlformats.org/officeDocument/2006/relationships/notesSlide" Target="../notesSlides/notesSlide9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7e10612bec8b4c97" Type="http://schemas.openxmlformats.org/officeDocument/2006/relationships/notesSlide" Target="../notesSlides/notesSlide10.xml"/><Relationship Id="Rc3e9fc84388a436b" Type="http://schemas.openxmlformats.org/officeDocument/2006/relationships/image" Target="../media/image11.png"/><Relationship Id="Re8d47abcdf584e05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53751b1fa7b2468b" Type="http://schemas.openxmlformats.org/officeDocument/2006/relationships/slideLayout" Target="../slideLayouts/slideLayout7.xml"/><Relationship Id="R58b69e261b824277" Type="http://schemas.openxmlformats.org/officeDocument/2006/relationships/notesSlide" Target="../notesSlides/notesSlide11.xml"/><Relationship Id="R9d4a5cc77bf5420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19f3a80c86eb4b7a" Type="http://schemas.openxmlformats.org/officeDocument/2006/relationships/image" Target="../media/image13.png"/><Relationship Id="R38bb71ed5272406e" Type="http://schemas.openxmlformats.org/officeDocument/2006/relationships/slideLayout" Target="../slideLayouts/slideLayout7.xml"/><Relationship Id="R85e0ac7f76914634" Type="http://schemas.openxmlformats.org/officeDocument/2006/relationships/notesSlide" Target="../notesSlides/notesSlide12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18baa5d7b7b1474d" Type="http://schemas.openxmlformats.org/officeDocument/2006/relationships/image" Target="../media/image14.png"/><Relationship Id="Rcc1bdec7c25e4238" Type="http://schemas.openxmlformats.org/officeDocument/2006/relationships/notesSlide" Target="../notesSlides/notesSlide13.xml"/><Relationship Id="Rf83f0b98c1d04b9b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25295d215f624165" Type="http://schemas.openxmlformats.org/officeDocument/2006/relationships/notesSlide" Target="../notesSlides/notesSlide14.xml"/><Relationship Id="Rbbe96c08b25644d0" Type="http://schemas.openxmlformats.org/officeDocument/2006/relationships/image" Target="../media/image15.png"/><Relationship Id="Rff8bafcf48db4cc5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06f3fe98f7ab4e18" Type="http://schemas.openxmlformats.org/officeDocument/2006/relationships/notesSlide" Target="../notesSlides/notesSlide15.xml"/><Relationship Id="R9fe20da520fd4715" Type="http://schemas.openxmlformats.org/officeDocument/2006/relationships/image" Target="../media/image16.png"/><Relationship Id="Red989d9d2f16474f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07ecc222e1d744ec" Type="http://schemas.openxmlformats.org/officeDocument/2006/relationships/image" Target="../media/image17.png"/><Relationship Id="R4a70fd187b5d46a1" Type="http://schemas.openxmlformats.org/officeDocument/2006/relationships/slideLayout" Target="../slideLayouts/slideLayout7.xml"/><Relationship Id="R57ac3e5f08c245e6" Type="http://schemas.openxmlformats.org/officeDocument/2006/relationships/notesSlide" Target="../notesSlides/notesSlide16.xml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377954fa3ce04cf0" Type="http://schemas.openxmlformats.org/officeDocument/2006/relationships/notesSlide" Target="../notesSlides/notesSlide17.xml"/><Relationship Id="R9cbf1f0347644b32" Type="http://schemas.openxmlformats.org/officeDocument/2006/relationships/image" Target="../media/image18.png"/><Relationship Id="Rcd16d6c29989435b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603198605a104130" Type="http://schemas.openxmlformats.org/officeDocument/2006/relationships/image" Target="../media/image19.png"/><Relationship Id="Rb9d4e6d68d0541cb" Type="http://schemas.openxmlformats.org/officeDocument/2006/relationships/slideLayout" Target="../slideLayouts/slideLayout7.xml"/><Relationship Id="Re00e568c473449b8" Type="http://schemas.openxmlformats.org/officeDocument/2006/relationships/notesSlide" Target="../notesSlides/notesSlide18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6499c6953d2b443c" Type="http://schemas.openxmlformats.org/officeDocument/2006/relationships/slideLayout" Target="../slideLayouts/slideLayout7.xml"/><Relationship Id="R8035606e2fd249ce" Type="http://schemas.openxmlformats.org/officeDocument/2006/relationships/image" Target="../media/image20.png"/><Relationship Id="Ra723286f803c46b4" Type="http://schemas.openxmlformats.org/officeDocument/2006/relationships/notesSlide" Target="../notesSlides/notesSlide19.xml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0659c97cde234cbc" Type="http://schemas.openxmlformats.org/officeDocument/2006/relationships/image" Target="../media/image21.png"/><Relationship Id="Raddaeb80ac3045ba" Type="http://schemas.openxmlformats.org/officeDocument/2006/relationships/notesSlide" Target="../notesSlides/notesSlide20.xml"/><Relationship Id="Rf9ac124d468d4b4f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62bdd071a7724944" Type="http://schemas.openxmlformats.org/officeDocument/2006/relationships/slideLayout" Target="../slideLayouts/slideLayout7.xml"/><Relationship Id="Rca8f62f8b5a04bde" Type="http://schemas.openxmlformats.org/officeDocument/2006/relationships/notesSlide" Target="../notesSlides/notesSlide21.xml"/><Relationship Id="Rdd5f73594a5b4994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2126b17c46364568" Type="http://schemas.openxmlformats.org/officeDocument/2006/relationships/image" Target="../media/image23.png"/><Relationship Id="Rac7a47e8ce2d4a7b" Type="http://schemas.openxmlformats.org/officeDocument/2006/relationships/slideLayout" Target="../slideLayouts/slideLayout7.xml"/><Relationship Id="Rf0fb41f7a5044751" Type="http://schemas.openxmlformats.org/officeDocument/2006/relationships/notesSlide" Target="../notesSlides/notesSlide22.xml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5d428ddff2694cdc" Type="http://schemas.openxmlformats.org/officeDocument/2006/relationships/notesSlide" Target="../notesSlides/notesSlide23.xml"/><Relationship Id="Raf51640429e945e2" Type="http://schemas.openxmlformats.org/officeDocument/2006/relationships/slideLayout" Target="../slideLayouts/slideLayout1.xml"/><Relationship Id="Rce75fabbf95a43fd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52b3340c36014453" Type="http://schemas.openxmlformats.org/officeDocument/2006/relationships/notesSlide" Target="../notesSlides/notesSlide24.xml"/><Relationship Id="R613dddb8b0a746d7" Type="http://schemas.openxmlformats.org/officeDocument/2006/relationships/image" Target="../media/image25.png"/><Relationship Id="R81eaf0ef7c884bc7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AACBED6-75A7-4FF7-BE81-CE9F62CB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370B304-526C-4E8B-81FE-1DB3B234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C7626EF-BA46-4E8D-9BF7-FCA1ED7F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5EC1E0D-C220-43FE-80FF-85E72471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Perimeter and compound area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0EBDB7D-BDCC-4D47-9D13-B44FD0A08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C31751E-2D35-46C8-B414-3624B368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0BFB9A3-C9BF-4D57-9553-BB21AB88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L033 • Geometry and measures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89C613E-6196-46C6-8B55-81172D88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t>60 minute lesson  |  learner resources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48480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AACBED6-75A7-4FF7-BE81-CE9F62CB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370B304-526C-4E8B-81FE-1DB3B234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C7626EF-BA46-4E8D-9BF7-FCA1ED7F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5EC1E0D-C220-43FE-80FF-85E72471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0EBDB7D-BDCC-4D47-9D13-B44FD0A08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C31751E-2D35-46C8-B414-3624B368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0BFB9A3-C9BF-4D57-9553-BB21AB88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Calculate perimeters and areas of compound rectilinear shapes, triangles, parallelograms and trapezia with correct units.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89C613E-6196-46C6-8B55-81172D88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Explain, apply and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48480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B160A33-368D-4E85-BE94-FB9C5C610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FD52FAE-38AD-4B64-979A-0FB69B3C9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5063B4C-B559-48FD-B514-614666A2E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156767A-B381-4C2C-BF83-93111767F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43A4C89-8069-4E6E-9096-EF977B477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99E63B7-53AB-486A-A954-DFA44D88D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187BA94-B319-4E61-B089-A9B0A83CE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Find perimeter of a 6 cm by 4 cm rectangle.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14E8726-F29F-4843-9749-65762697E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Find its area.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C5117714-5F7D-4D29-BD58-D0BFA4BD5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Convert 1 cm² to mm².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68073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AACBED6-75A7-4FF7-BE81-CE9F62CB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370B304-526C-4E8B-81FE-1DB3B234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C7626EF-BA46-4E8D-9BF7-FCA1ED7F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5EC1E0D-C220-43FE-80FF-85E72471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See the geometry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0EBDB7D-BDCC-4D47-9D13-B44FD0A08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C31751E-2D35-46C8-B414-3624B368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the diagram and practical sheet.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0BFB9A3-C9BF-4D57-9553-BB21AB88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89C613E-6196-46C6-8B55-81172D88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472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734afbc09c4ff1"/>
          <a:stretch xmlns:a="http://schemas.openxmlformats.org/drawingml/2006/main"/>
        </p:blipFill>
        <p:spPr>
          <a:xfrm xmlns:a="http://schemas.openxmlformats.org/drawingml/2006/main">
            <a:off x="1238930" y="2857500"/>
            <a:ext cx="8980714" cy="31432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23" name="Picture 22" descr="Reach for the Star Logo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48480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AACBED6-75A7-4FF7-BE81-CE9F62CB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370B304-526C-4E8B-81FE-1DB3B234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C7626EF-BA46-4E8D-9BF7-FCA1ED7F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5EC1E0D-C220-43FE-80FF-85E72471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0EBDB7D-BDCC-4D47-9D13-B44FD0A08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C31751E-2D35-46C8-B414-3624B368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D1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0BFB9A3-C9BF-4D57-9553-BB21AB88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rectangle 8×5 cm with a 3×2 cm corner removed has area 40−6=34 cm². Now 10×6 cm minus a 4×2 cm corner.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89C613E-6196-46C6-8B55-81172D88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48480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AACBED6-75A7-4FF7-BE81-CE9F62CB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370B304-526C-4E8B-81FE-1DB3B234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C7626EF-BA46-4E8D-9BF7-FCA1ED7F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5EC1E0D-C220-43FE-80FF-85E72471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0EBDB7D-BDCC-4D47-9D13-B44FD0A08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C31751E-2D35-46C8-B414-3624B368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D2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0BFB9A3-C9BF-4D57-9553-BB21AB88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triangle base 8 cm, height 3 cm has area 12 cm². Now base 10 cm, perpendicular height 7 cm.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89C613E-6196-46C6-8B55-81172D88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48480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AACBED6-75A7-4FF7-BE81-CE9F62CB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370B304-526C-4E8B-81FE-1DB3B234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C7626EF-BA46-4E8D-9BF7-FCA1ED7F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5EC1E0D-C220-43FE-80FF-85E72471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0EBDB7D-BDCC-4D47-9D13-B44FD0A08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C31751E-2D35-46C8-B414-3624B368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D3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0BFB9A3-C9BF-4D57-9553-BB21AB88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parallelogram base 6 cm, height 4 cm has area 24 cm². Now base 9 cm, height 5 cm.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89C613E-6196-46C6-8B55-81172D88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48480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AACBED6-75A7-4FF7-BE81-CE9F62CB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370B304-526C-4E8B-81FE-1DB3B234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C7626EF-BA46-4E8D-9BF7-FCA1ED7F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5EC1E0D-C220-43FE-80FF-85E72471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0EBDB7D-BDCC-4D47-9D13-B44FD0A08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C31751E-2D35-46C8-B414-3624B368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D4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0BFB9A3-C9BF-4D57-9553-BB21AB88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trapezium parallel sides 4,8 cm and height 3 cm has area 18 cm². Now sides 5,9 cm, height 4 cm.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89C613E-6196-46C6-8B55-81172D88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48480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934BDEF-D4B9-4BDD-AEB4-185D2FBF7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348B26B-685F-43D2-AB1F-559871597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50D2517-C0AB-4BEC-AADE-56D2086D1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93C9E36-06F9-45A8-9F37-D63EC8E0F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method you can explain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A7774825-FD7D-42F2-B34E-841C78207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Name the fact or construction at each step.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017482F-5B77-4FA0-95D3-60C31F0C3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Check against the original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009830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AACBED6-75A7-4FF7-BE81-CE9F62CB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370B304-526C-4E8B-81FE-1DB3B234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C7626EF-BA46-4E8D-9BF7-FCA1ED7F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5EC1E0D-C220-43FE-80FF-85E72471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0EBDB7D-BDCC-4D47-9D13-B44FD0A08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C31751E-2D35-46C8-B414-3624B368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0BFB9A3-C9BF-4D57-9553-BB21AB88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triangle has base 8 cm, perpendicular height 3 cm, sloping side 5 cm. Area? A 12, B 20, C 24 cm². 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89C613E-6196-46C6-8B55-81172D88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your explanation to decide the next step.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48480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AACBED6-75A7-4FF7-BE81-CE9F62CB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370B304-526C-4E8B-81FE-1DB3B234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C7626EF-BA46-4E8D-9BF7-FCA1ED7F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5EC1E0D-C220-43FE-80FF-85E72471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0EBDB7D-BDCC-4D47-9D13-B44FD0A08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C31751E-2D35-46C8-B414-3624B368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0BFB9A3-C9BF-4D57-9553-BB21AB88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With base 8 cm and height 5 cm, compare rectangle/parallelogram area with triangle area.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89C613E-6196-46C6-8B55-81172D88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48480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AACBED6-75A7-4FF7-BE81-CE9F62CB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370B304-526C-4E8B-81FE-1DB3B234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C7626EF-BA46-4E8D-9BF7-FCA1ED7F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5EC1E0D-C220-43FE-80FF-85E72471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0EBDB7D-BDCC-4D47-9D13-B44FD0A08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C31751E-2D35-46C8-B414-3624B368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0BFB9A3-C9BF-4D57-9553-BB21AB88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For a 10×6 cm rectangle with a 4×2 cm corner removed, find area and perimeter.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89C613E-6196-46C6-8B55-81172D88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48480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AACBED6-75A7-4FF7-BE81-CE9F62CB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370B304-526C-4E8B-81FE-1DB3B234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C7626EF-BA46-4E8D-9BF7-FCA1ED7F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5EC1E0D-C220-43FE-80FF-85E72471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0EBDB7D-BDCC-4D47-9D13-B44FD0A08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C31751E-2D35-46C8-B414-3624B368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0BFB9A3-C9BF-4D57-9553-BB21AB88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floor is an 8 m by 5 m rectangle with a 3 m by 2 m corner missing. Tiles cover 0.5 m² each. Find tiles needed, ignoring waste.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89C613E-6196-46C6-8B55-81172D88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48480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AACBED6-75A7-4FF7-BE81-CE9F62CB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370B304-526C-4E8B-81FE-1DB3B234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C7626EF-BA46-4E8D-9BF7-FCA1ED7F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5EC1E0D-C220-43FE-80FF-85E72471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0EBDB7D-BDCC-4D47-9D13-B44FD0A08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C31751E-2D35-46C8-B414-3624B368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0BFB9A3-C9BF-4D57-9553-BB21AB88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34 m²; 68 tiles.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89C613E-6196-46C6-8B55-81172D88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Correct one step and explain the change.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48480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AACBED6-75A7-4FF7-BE81-CE9F62CB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370B304-526C-4E8B-81FE-1DB3B234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C7626EF-BA46-4E8D-9BF7-FCA1ED7F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5EC1E0D-C220-43FE-80FF-85E72471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0EBDB7D-BDCC-4D47-9D13-B44FD0A08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C31751E-2D35-46C8-B414-3624B368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0BFB9A3-C9BF-4D57-9553-BB21AB88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square and rectangle have the same perimeter. Must their areas match? Give a counterexample.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89C613E-6196-46C6-8B55-81172D88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48480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AACBED6-75A7-4FF7-BE81-CE9F62CB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370B304-526C-4E8B-81FE-1DB3B234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C7626EF-BA46-4E8D-9BF7-FCA1ED7F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5EC1E0D-C220-43FE-80FF-85E72471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0EBDB7D-BDCC-4D47-9D13-B44FD0A08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C31751E-2D35-46C8-B414-3624B368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0BFB9A3-C9BF-4D57-9553-BB21AB88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Removing a rectangular corner always reduces perimeter. Test a 10×6 rectangle with a 4×2 corner removed.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89C613E-6196-46C6-8B55-81172D88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48480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B160A33-368D-4E85-BE94-FB9C5C610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FD52FAE-38AD-4B64-979A-0FB69B3C9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5063B4C-B559-48FD-B514-614666A2E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156767A-B381-4C2C-BF83-93111767F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43A4C89-8069-4E6E-9096-EF977B477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99E63B7-53AB-486A-A954-DFA44D88D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Q1–Q3 • Numeric answers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187BA94-B319-4E61-B089-A9B0A83CE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Area 6×4 rectangle, in cm²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14E8726-F29F-4843-9749-65762697E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Perimeter 6×4 rectangle, in cm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C5117714-5F7D-4D29-BD58-D0BFA4BD5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Triangle b=10,h=7: area in cm²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68073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B160A33-368D-4E85-BE94-FB9C5C610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FD52FAE-38AD-4B64-979A-0FB69B3C9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5063B4C-B559-48FD-B514-614666A2E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156767A-B381-4C2C-BF83-93111767F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43A4C89-8069-4E6E-9096-EF977B477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99E63B7-53AB-486A-A954-DFA44D88D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 • Numeric answers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187BA94-B319-4E61-B089-A9B0A83CE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Trapezium a=5,b=9,h=4: area in cm²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14E8726-F29F-4843-9749-65762697E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Area 10×6 minus 4×2, in cm²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C5117714-5F7D-4D29-BD58-D0BFA4BD5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mm² in 1 cm²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68073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AACBED6-75A7-4FF7-BE81-CE9F62CB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370B304-526C-4E8B-81FE-1DB3B234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C7626EF-BA46-4E8D-9BF7-FCA1ED7F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5EC1E0D-C220-43FE-80FF-85E72471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0EBDB7D-BDCC-4D47-9D13-B44FD0A08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C31751E-2D35-46C8-B414-3624B368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0BFB9A3-C9BF-4D57-9553-BB21AB88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Find the area of a trapezium with parallel sides 6,10 cm and height 5 cm. Show working.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89C613E-6196-46C6-8B55-81172D88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48480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AACBED6-75A7-4FF7-BE81-CE9F62CB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370B304-526C-4E8B-81FE-1DB3B234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C7626EF-BA46-4E8D-9BF7-FCA1ED7F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5EC1E0D-C220-43FE-80FF-85E72471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0EBDB7D-BDCC-4D47-9D13-B44FD0A08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C31751E-2D35-46C8-B414-3624B368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0BFB9A3-C9BF-4D57-9553-BB21AB88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9×6 cm rectangle has a 2×3 cm corner removed. Find its area and perimeter.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89C613E-6196-46C6-8B55-81172D88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48480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AACBED6-75A7-4FF7-BE81-CE9F62CB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370B304-526C-4E8B-81FE-1DB3B234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C7626EF-BA46-4E8D-9BF7-FCA1ED7F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5EC1E0D-C220-43FE-80FF-85E72471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0EBDB7D-BDCC-4D47-9D13-B44FD0A08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C31751E-2D35-46C8-B414-3624B368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0BFB9A3-C9BF-4D57-9553-BB21AB88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one error you have corrected.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89C613E-6196-46C6-8B55-81172D88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Set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48480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AACBED6-75A7-4FF7-BE81-CE9F62CB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370B304-526C-4E8B-81FE-1DB3B234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C7626EF-BA46-4E8D-9BF7-FCA1ED7F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5EC1E0D-C220-43FE-80FF-85E72471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0EBDB7D-BDCC-4D47-9D13-B44FD0A08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C31751E-2D35-46C8-B414-3624B368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L034: Circles arcs and sectors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0BFB9A3-C9BF-4D57-9553-BB21AB88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89C613E-6196-46C6-8B55-81172D88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Attempt F2 and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4848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E9F478-D62A-4CDA-9778-922AB3DCE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0B7C46-2AE3-4FFA-8904-8567B88DA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E01C73-676B-4A00-8E9D-756F8B96B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rectangle 12 cm by 8 cm has a 3 cm by 2 cm corner cut out. Find area and perimeter.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B8011F-71A7-458E-8347-4E9B94EA7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A1471C-28D3-4326-82B5-914AE5E4F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L033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48104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5E8000-A560-48B6-B646-983865A5C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7D81DA-5A15-4A42-AB2C-75A819257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D2EB6B-5E13-4836-86A8-546A5CCEF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Two shapes each have area 36 cm². Must their perimeters be equal? Give a counterexample.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46B1E4-E328-4A0A-8F25-233FC2E0B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B40B69-3525-4624-BD0A-8A5D57C10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L033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923759"/>
      </p:ext>
    </p:extLst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L033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Perimeter and compound area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Calculate perimeters and areas of compound rectilinear shapes, triangles, parallelograms and trapezia with correct units.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the correct geometric fact, theorem, formula or transformation and used a clear diagram with appropriate labels and units.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name the fact or theorem, show the substitution or construction step and check whether the size, direction and units of the result are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rectangle 12 cm by 8 cm has a 3 cm by 2 cm corner cut out. Find area and perimeter.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Two shapes each have area 36 cm². Must their perimeters be equal? Give a counterexample.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2026-09-29T11:20:45.7650000Z</dcterms:created>
  <dcterms:modified xsi:type="dcterms:W3CDTF">2026-09-29T11:20:45.7650000Z</dcterms:modified>
</coreProperties>
</file>