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71b9d7c2cf62402b" Type="http://schemas.openxmlformats.org/package/2006/relationships/metadata/core-properties" Target="docProps/core.xml"/><Relationship Id="R7e1b480f5acd48e5" Type="http://schemas.openxmlformats.org/officeDocument/2006/relationships/officeDocument" Target="ppt/presentation.xml"/><Relationship Id="Reb41d07bb8b347ed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59ce6a29c14bc8"/>
  </p:sldMasterIdLst>
  <p:notesMasterIdLst>
    <p:notesMasterId xmlns:r="http://schemas.openxmlformats.org/officeDocument/2006/relationships" r:id="R16dd6dbdfb5545a1"/>
  </p:notesMasterIdLst>
  <p:sldIdLst>
    <p:sldId xmlns:r="http://schemas.openxmlformats.org/officeDocument/2006/relationships" id="256" r:id="R6476a8a5d76445c6"/>
    <p:sldId xmlns:r="http://schemas.openxmlformats.org/officeDocument/2006/relationships" id="257" r:id="Raf55461a6ece4f15"/>
    <p:sldId xmlns:r="http://schemas.openxmlformats.org/officeDocument/2006/relationships" id="258" r:id="R84f8bce4a59f41bb"/>
    <p:sldId xmlns:r="http://schemas.openxmlformats.org/officeDocument/2006/relationships" id="259" r:id="R43967786e6714279"/>
    <p:sldId xmlns:r="http://schemas.openxmlformats.org/officeDocument/2006/relationships" id="260" r:id="R240ea87513644255"/>
    <p:sldId xmlns:r="http://schemas.openxmlformats.org/officeDocument/2006/relationships" id="261" r:id="Ra5f7cefba2834ee2"/>
    <p:sldId xmlns:r="http://schemas.openxmlformats.org/officeDocument/2006/relationships" id="262" r:id="R18a94ca7fb8247ef"/>
    <p:sldId xmlns:r="http://schemas.openxmlformats.org/officeDocument/2006/relationships" id="263" r:id="Rdb6a0e56681d4c88"/>
    <p:sldId xmlns:r="http://schemas.openxmlformats.org/officeDocument/2006/relationships" id="264" r:id="R2585398d6fb246fb"/>
    <p:sldId xmlns:r="http://schemas.openxmlformats.org/officeDocument/2006/relationships" id="265" r:id="Rc9ab19aebae34417"/>
    <p:sldId xmlns:r="http://schemas.openxmlformats.org/officeDocument/2006/relationships" id="266" r:id="R2101cf29be884d10"/>
    <p:sldId xmlns:r="http://schemas.openxmlformats.org/officeDocument/2006/relationships" id="267" r:id="R65158540b4aa4e29"/>
    <p:sldId xmlns:r="http://schemas.openxmlformats.org/officeDocument/2006/relationships" id="268" r:id="Ra5006949d2b64a97"/>
    <p:sldId xmlns:r="http://schemas.openxmlformats.org/officeDocument/2006/relationships" id="269" r:id="R35b0b3e5f79e4c03"/>
    <p:sldId xmlns:r="http://schemas.openxmlformats.org/officeDocument/2006/relationships" id="270" r:id="Rfd462ba8458444b9"/>
    <p:sldId xmlns:r="http://schemas.openxmlformats.org/officeDocument/2006/relationships" id="271" r:id="R8840a68893d044b5"/>
    <p:sldId xmlns:r="http://schemas.openxmlformats.org/officeDocument/2006/relationships" id="272" r:id="Rbbcda0882e514422"/>
    <p:sldId xmlns:r="http://schemas.openxmlformats.org/officeDocument/2006/relationships" id="273" r:id="R42fdc1104f474fdd"/>
    <p:sldId xmlns:r="http://schemas.openxmlformats.org/officeDocument/2006/relationships" id="274" r:id="Rd9e8960e617145f2"/>
    <p:sldId xmlns:r="http://schemas.openxmlformats.org/officeDocument/2006/relationships" id="275" r:id="R9d1c54d909954c34"/>
    <p:sldId xmlns:r="http://schemas.openxmlformats.org/officeDocument/2006/relationships" id="276" r:id="R7b73eef1b4484e23"/>
    <p:sldId xmlns:r="http://schemas.openxmlformats.org/officeDocument/2006/relationships" id="277" r:id="R7e9b496d921440fc"/>
    <p:sldId xmlns:r="http://schemas.openxmlformats.org/officeDocument/2006/relationships" id="278" r:id="R7d41cb80c19c4a8d"/>
    <p:sldId xmlns:r="http://schemas.openxmlformats.org/officeDocument/2006/relationships" id="279" r:id="Rd6f904d9f13147ae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503e5fc290f42a0" Type="http://schemas.openxmlformats.org/officeDocument/2006/relationships/theme" Target="theme/theme1.xml"/><Relationship Id="R16dd6dbdfb5545a1" Type="http://schemas.openxmlformats.org/officeDocument/2006/relationships/notesMaster" Target="notesMasters/notesMaster1.xml"/><Relationship Id="R18a94ca7fb8247ef" Type="http://schemas.openxmlformats.org/officeDocument/2006/relationships/slide" Target="slides/slide7.xml"/><Relationship Id="R1b3806b91c5e4632" Type="http://schemas.openxmlformats.org/officeDocument/2006/relationships/presProps" Target="presProps.xml"/><Relationship Id="R2101cf29be884d10" Type="http://schemas.openxmlformats.org/officeDocument/2006/relationships/slide" Target="slides/slide11.xml"/><Relationship Id="R240ea87513644255" Type="http://schemas.openxmlformats.org/officeDocument/2006/relationships/slide" Target="slides/slide5.xml"/><Relationship Id="R2585398d6fb246fb" Type="http://schemas.openxmlformats.org/officeDocument/2006/relationships/slide" Target="slides/slide9.xml"/><Relationship Id="R35b0b3e5f79e4c03" Type="http://schemas.openxmlformats.org/officeDocument/2006/relationships/slide" Target="slides/slide14.xml"/><Relationship Id="R42fdc1104f474fdd" Type="http://schemas.openxmlformats.org/officeDocument/2006/relationships/slide" Target="slides/slide18.xml"/><Relationship Id="R43967786e6714279" Type="http://schemas.openxmlformats.org/officeDocument/2006/relationships/slide" Target="slides/slide4.xml"/><Relationship Id="R5159ce6a29c14bc8" Type="http://schemas.openxmlformats.org/officeDocument/2006/relationships/slideMaster" Target="slideMasters/slideMaster1.xml"/><Relationship Id="R6476a8a5d76445c6" Type="http://schemas.openxmlformats.org/officeDocument/2006/relationships/slide" Target="slides/slide1.xml"/><Relationship Id="R65158540b4aa4e29" Type="http://schemas.openxmlformats.org/officeDocument/2006/relationships/slide" Target="slides/slide12.xml"/><Relationship Id="R7b73eef1b4484e23" Type="http://schemas.openxmlformats.org/officeDocument/2006/relationships/slide" Target="slides/slide21.xml"/><Relationship Id="R7d41cb80c19c4a8d" Type="http://schemas.openxmlformats.org/officeDocument/2006/relationships/slide" Target="slides/slide23.xml"/><Relationship Id="R7e9b496d921440fc" Type="http://schemas.openxmlformats.org/officeDocument/2006/relationships/slide" Target="slides/slide22.xml"/><Relationship Id="R84f8bce4a59f41bb" Type="http://schemas.openxmlformats.org/officeDocument/2006/relationships/slide" Target="slides/slide3.xml"/><Relationship Id="R8840a68893d044b5" Type="http://schemas.openxmlformats.org/officeDocument/2006/relationships/slide" Target="slides/slide16.xml"/><Relationship Id="R8baa6627b5d5415e" Type="http://schemas.openxmlformats.org/officeDocument/2006/relationships/tableStyles" Target="tableStyles.xml"/><Relationship Id="R9d1c54d909954c34" Type="http://schemas.openxmlformats.org/officeDocument/2006/relationships/slide" Target="slides/slide20.xml"/><Relationship Id="Ra5006949d2b64a97" Type="http://schemas.openxmlformats.org/officeDocument/2006/relationships/slide" Target="slides/slide13.xml"/><Relationship Id="Ra5f7cefba2834ee2" Type="http://schemas.openxmlformats.org/officeDocument/2006/relationships/slide" Target="slides/slide6.xml"/><Relationship Id="Rac7a878bf0c14a62" Type="http://schemas.openxmlformats.org/officeDocument/2006/relationships/viewProps" Target="viewProps.xml"/><Relationship Id="Raf55461a6ece4f15" Type="http://schemas.openxmlformats.org/officeDocument/2006/relationships/slide" Target="slides/slide2.xml"/><Relationship Id="Rbbcda0882e514422" Type="http://schemas.openxmlformats.org/officeDocument/2006/relationships/slide" Target="slides/slide17.xml"/><Relationship Id="Rc9ab19aebae34417" Type="http://schemas.openxmlformats.org/officeDocument/2006/relationships/slide" Target="slides/slide10.xml"/><Relationship Id="Rd6f904d9f13147ae" Type="http://schemas.openxmlformats.org/officeDocument/2006/relationships/slide" Target="slides/slide24.xml"/><Relationship Id="Rd9e8960e617145f2" Type="http://schemas.openxmlformats.org/officeDocument/2006/relationships/slide" Target="slides/slide19.xml"/><Relationship Id="Rdb6a0e56681d4c88" Type="http://schemas.openxmlformats.org/officeDocument/2006/relationships/slide" Target="slides/slide8.xml"/><Relationship Id="Rfd462ba8458444b9" Type="http://schemas.openxmlformats.org/officeDocument/2006/relationships/slide" Target="slides/slide15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650a265e63f84a73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4aa031b99804ba3" Type="http://schemas.openxmlformats.org/officeDocument/2006/relationships/notesMaster" Target="../notesMasters/notesMaster1.xml"/><Relationship Id="R793ba9d7267343c5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4837cad949394447" Type="http://schemas.openxmlformats.org/officeDocument/2006/relationships/notesMaster" Target="../notesMasters/notesMaster1.xml"/><Relationship Id="R924723064bf04725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9b5415f82a2b449d" Type="http://schemas.openxmlformats.org/officeDocument/2006/relationships/slide" Target="../slides/slide3.xml"/><Relationship Id="Ra66085baa6374969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101bb4fd99dc40ec" Type="http://schemas.openxmlformats.org/officeDocument/2006/relationships/slide" Target="../slides/slide4.xml"/><Relationship Id="R643e6a2a6a6646e3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6cac3584f4b44df8" Type="http://schemas.openxmlformats.org/officeDocument/2006/relationships/notesMaster" Target="../notesMasters/notesMaster1.xml"/><Relationship Id="Ra85592b3d8b142e3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053ffbc729f74c5a" Type="http://schemas.openxmlformats.org/officeDocument/2006/relationships/slide" Target="../slides/slide6.xml"/><Relationship Id="Rd4750a872ef14948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48752a0d781b431a" Type="http://schemas.openxmlformats.org/officeDocument/2006/relationships/slide" Target="../slides/slide7.xml"/><Relationship Id="R73558135beeb44e5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49d407ca57964195" Type="http://schemas.openxmlformats.org/officeDocument/2006/relationships/slide" Target="../slides/slide8.xml"/><Relationship Id="Rd93cc9f5f0b4498b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91342abf99d4dd4" Type="http://schemas.openxmlformats.org/officeDocument/2006/relationships/notesMaster" Target="../notesMasters/notesMaster1.xml"/><Relationship Id="R59960c38a26a4923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ef531c312c914299" Type="http://schemas.openxmlformats.org/officeDocument/2006/relationships/notesMaster" Target="../notesMasters/notesMaster1.xml"/><Relationship Id="Rfcc4901967d24b60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511f302a91a247d7" Type="http://schemas.openxmlformats.org/officeDocument/2006/relationships/notesMaster" Target="../notesMasters/notesMaster1.xml"/><Relationship Id="Rd36b2f140aa040e6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1cbb3b7d1b114b9a" Type="http://schemas.openxmlformats.org/officeDocument/2006/relationships/slide" Target="../slides/slide12.xml"/><Relationship Id="R1ea629bad43a4393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40a4f7358d6649bb" Type="http://schemas.openxmlformats.org/officeDocument/2006/relationships/slide" Target="../slides/slide13.xml"/><Relationship Id="R887c6cf0489b459d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2ea987290d914f24" Type="http://schemas.openxmlformats.org/officeDocument/2006/relationships/notesMaster" Target="../notesMasters/notesMaster1.xml"/><Relationship Id="Rf3778d1d4bba4988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1423bca765d94ba7" Type="http://schemas.openxmlformats.org/officeDocument/2006/relationships/notesMaster" Target="../notesMasters/notesMaster1.xml"/><Relationship Id="Ref835bd391a340c4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b0679460976b4fc0" Type="http://schemas.openxmlformats.org/officeDocument/2006/relationships/notesMaster" Target="../notesMasters/notesMaster1.xml"/><Relationship Id="Rb275abf5f789414d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2fba8ede041240db" Type="http://schemas.openxmlformats.org/officeDocument/2006/relationships/notesMaster" Target="../notesMasters/notesMaster1.xml"/><Relationship Id="R56ea42b22d5d490a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1d454124d93a422c" Type="http://schemas.openxmlformats.org/officeDocument/2006/relationships/notesMaster" Target="../notesMasters/notesMaster1.xml"/><Relationship Id="R75e1b8eb24134b9e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5653699973a641c2" Type="http://schemas.openxmlformats.org/officeDocument/2006/relationships/notesMaster" Target="../notesMasters/notesMaster1.xml"/><Relationship Id="Rac5d17db10544659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0f60992a51b84045" Type="http://schemas.openxmlformats.org/officeDocument/2006/relationships/notesMaster" Target="../notesMasters/notesMaster1.xml"/><Relationship Id="R290fd46902e04643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2642d47cf77c4b63" Type="http://schemas.openxmlformats.org/officeDocument/2006/relationships/slide" Target="../slides/slide21.xml"/><Relationship Id="Rdfec686dbaa2446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d4e01606d3834c29" Type="http://schemas.openxmlformats.org/officeDocument/2006/relationships/slide" Target="../slides/slide22.xml"/><Relationship Id="Re5f064c6d47a48cc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7484aabfe301422d" Type="http://schemas.openxmlformats.org/officeDocument/2006/relationships/slide" Target="../slides/slide23.xml"/><Relationship Id="Rf8094d4153d74d6a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65f2426c088f4dd8" Type="http://schemas.openxmlformats.org/officeDocument/2006/relationships/slide" Target="../slides/slide24.xml"/><Relationship Id="R711134ad06a14fdd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b5980406f90b405c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e5118c26bfc94aa8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b22b1d0270ef4efd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d9c61f097c8b4a2b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49912881ecaf462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e2fedd2f08b347ef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62948251267f4c65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b937784c53c5410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9566822006e94dce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b33c0f8c5e9f490c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6ffa1ddb6e2e4539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B54831F-27AE-43B0-97FE-39E39ED1A1F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5DA35D2-6E7B-43D5-AB0B-56B02A6E7F5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999CDC9-0622-4617-8538-12CE8B2E7CF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A845547-164D-46CC-8534-A607C23ECF4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312001B-7C6B-4E0B-B7EB-755A7BB76BB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2BD18E-D716-4283-BBB4-C1467E87F7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A39ACA9-726E-4211-BF4E-421A666CE88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7AFDE5D-5B3C-4D75-8888-EFD6AF868C6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354CA98-8665-4974-B6AA-F1E8BB64C15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530F8D7-EBE2-4087-AF88-EDE426BFF6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B9F0B91-7AC6-49C3-AB76-717EC072A1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6DFF8D5-4B8C-4993-A77E-32FEDB48C8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01422B9-65A4-4FB6-8CBA-FDE3685DC17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F6FD710-6AAE-475F-85FD-BAEC023E011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721F13-576D-4545-8CCE-43657E4CE67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27AF2D1-E1E7-499E-8292-F7E9060C06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905E9F1-FDD1-4CB9-AC2D-55D45EC3730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7CAACEA-BB5A-4645-87C5-279DF02B557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3A23EA4-90A5-4EFA-A783-373B8386BC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8B4C72D-CAE6-41ED-BFAB-5F9270B8776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7814920-4792-4969-8696-5ADC12DED63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ABE3E6F-C9DC-418A-BC1F-516099E5E1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212C4CE-1C0D-4875-A525-BCC92810FF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A339547-6BEC-4EE6-B0B8-233EA91AD89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45EBF675-BBFB-4C1D-913D-48C54060417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999083F2-648D-437C-ABA0-AED1EF96370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CC8254BC-30B5-484E-96A6-2B6863DF688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AF36A86D-00D4-4B6B-ADAD-1924A0A9545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63DF9689-107C-4D47-893E-CC9E7A2119A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244C5E4-712A-4229-8696-BF5AE01C19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DFFA44D2-EE10-4027-9E2C-4607164E07D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538CA561-9A6E-4EE9-A4EC-197EE9A65FD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5E8A03D3-C4B9-4662-96B1-3D85304C783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B9B7F04-C906-4D4E-95FB-A345027E18A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8AED7107-D6DF-460F-B9E6-AEAEAEFA489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D7486C13-A96A-46F1-85A5-7FED0E33423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530834-8EE8-4816-A70B-C80F6E5D2C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655B0C7-6ED2-476D-ADE3-7224924CFB6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8AE5947-4F25-46CE-BF21-BC25AE60F77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A794291-3E90-4D58-AF52-649221BC665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940BA76-37FD-4862-8491-1A468145301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191BBC3-0433-4A9C-8D78-D582033E60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ECE4831-B6EE-43E9-93DA-CAA99C67DD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C90A3EB4-ED05-4D95-90EF-D183FB46867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C491579-8F99-4CE3-8E56-B6EABC7BC1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6A2F1F2-D0F8-414E-8308-4810DBC6EB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6E47EED-2946-4AC8-95D9-9C1BA90C23F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8D0DF0D-569E-419C-9B83-53B4D01891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797E6AA-DD03-4EDE-A562-CFE70820A4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0E2EB00-4A4A-4DF8-9909-704179FD13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B8A0194-187E-4CDB-982C-36EFDE5611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AA99B66-9E35-4682-96B7-A21D6C3AE73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637666D-36F8-4C65-935C-7132B8A4242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CA5C64FE-892C-4F12-8FA1-2C7C85BCB6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F730B8C-2039-4B8B-A886-08DA12FDAFA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71A806C-A630-4EF8-924E-97ADA9C1250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C2DDEC8-D7FC-4297-B253-BBB0F34A84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3BBDF94-9513-414F-9121-FA125AF90E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28e3fb69dda4189" Type="http://schemas.openxmlformats.org/officeDocument/2006/relationships/slideLayout" Target="../slideLayouts/slideLayout8.xml"/><Relationship Id="R27417f06613f424d" Type="http://schemas.openxmlformats.org/officeDocument/2006/relationships/slideLayout" Target="../slideLayouts/slideLayout3.xml"/><Relationship Id="R29fea135f2044314" Type="http://schemas.openxmlformats.org/officeDocument/2006/relationships/slideLayout" Target="../slideLayouts/slideLayout4.xml"/><Relationship Id="R2d8ac881b83946a1" Type="http://schemas.openxmlformats.org/officeDocument/2006/relationships/slideLayout" Target="../slideLayouts/slideLayout1.xml"/><Relationship Id="R5a721b615cbc42d1" Type="http://schemas.openxmlformats.org/officeDocument/2006/relationships/slideLayout" Target="../slideLayouts/slideLayout6.xml"/><Relationship Id="R5b5560d178c04525" Type="http://schemas.openxmlformats.org/officeDocument/2006/relationships/slideLayout" Target="../slideLayouts/slideLayout2.xml"/><Relationship Id="R8604f2c0c8ee42cb" Type="http://schemas.openxmlformats.org/officeDocument/2006/relationships/theme" Target="theme/theme2.xml"/><Relationship Id="R8c55935d38db434a" Type="http://schemas.openxmlformats.org/officeDocument/2006/relationships/slideLayout" Target="../slideLayouts/slideLayout9.xml"/><Relationship Id="Rac0536ebe88a44d9" Type="http://schemas.openxmlformats.org/officeDocument/2006/relationships/slideLayout" Target="../slideLayouts/slideLayout5.xml"/><Relationship Id="Rb7035391c3c040eb" Type="http://schemas.openxmlformats.org/officeDocument/2006/relationships/slideLayout" Target="../slideLayouts/slideLayout11.xml"/><Relationship Id="Rc350ad0bfbf248a3" Type="http://schemas.openxmlformats.org/officeDocument/2006/relationships/slideLayout" Target="../slideLayouts/slideLayout7.xml"/><Relationship Id="Ref8ccd5554fe46e1" Type="http://schemas.openxmlformats.org/officeDocument/2006/relationships/slideLayout" Target="../slideLayouts/slideLayout10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54B5831-442D-4635-8344-FBDB54E70E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349832F-1DED-4937-AC7A-46C477B356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C95749C-78D0-4977-A7FB-0F70D62ADE3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1CC885-11F4-4A23-977F-403D770120B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1C7317-BF01-4710-A1BA-0DD88753E76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8ac881b83946a1"/>
    <p:sldLayoutId xmlns:r="http://schemas.openxmlformats.org/officeDocument/2006/relationships" id="2147483650" r:id="R5b5560d178c04525"/>
    <p:sldLayoutId xmlns:r="http://schemas.openxmlformats.org/officeDocument/2006/relationships" id="2147483651" r:id="R27417f06613f424d"/>
    <p:sldLayoutId xmlns:r="http://schemas.openxmlformats.org/officeDocument/2006/relationships" id="2147483652" r:id="R29fea135f2044314"/>
    <p:sldLayoutId xmlns:r="http://schemas.openxmlformats.org/officeDocument/2006/relationships" id="2147483653" r:id="Rac0536ebe88a44d9"/>
    <p:sldLayoutId xmlns:r="http://schemas.openxmlformats.org/officeDocument/2006/relationships" id="2147483654" r:id="R5a721b615cbc42d1"/>
    <p:sldLayoutId xmlns:r="http://schemas.openxmlformats.org/officeDocument/2006/relationships" id="2147483655" r:id="Rc350ad0bfbf248a3"/>
    <p:sldLayoutId xmlns:r="http://schemas.openxmlformats.org/officeDocument/2006/relationships" id="2147483656" r:id="R128e3fb69dda4189"/>
    <p:sldLayoutId xmlns:r="http://schemas.openxmlformats.org/officeDocument/2006/relationships" id="2147483657" r:id="R8c55935d38db434a"/>
    <p:sldLayoutId xmlns:r="http://schemas.openxmlformats.org/officeDocument/2006/relationships" id="2147483658" r:id="Ref8ccd5554fe46e1"/>
    <p:sldLayoutId xmlns:r="http://schemas.openxmlformats.org/officeDocument/2006/relationships" id="2147483659" r:id="Rb7035391c3c040eb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1f57a3759ed4b4a" Type="http://schemas.openxmlformats.org/officeDocument/2006/relationships/image" Target="../media/image.png"/><Relationship Id="R62c332b0e09a489b" Type="http://schemas.openxmlformats.org/officeDocument/2006/relationships/notesSlide" Target="../notesSlides/notesSlide1.xml"/><Relationship Id="R65d43bfb447745a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9eca94247f844d5c" Type="http://schemas.openxmlformats.org/officeDocument/2006/relationships/notesSlide" Target="../notesSlides/notesSlide2.xml"/><Relationship Id="Ra4af39a1954d4769" Type="http://schemas.openxmlformats.org/officeDocument/2006/relationships/slideLayout" Target="../slideLayouts/slideLayout7.xml"/><Relationship Id="Re84803fcf7f94487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39e5b7c879e54efb" Type="http://schemas.openxmlformats.org/officeDocument/2006/relationships/notesSlide" Target="../notesSlides/notesSlide3.xml"/><Relationship Id="Rb1f437aea7cf4def" Type="http://schemas.openxmlformats.org/officeDocument/2006/relationships/slideLayout" Target="../slideLayouts/slideLayout7.xml"/><Relationship Id="Reba4a4e9fded4a0e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70acea1e7da45cf" Type="http://schemas.openxmlformats.org/officeDocument/2006/relationships/image" Target="../media/image5.png"/><Relationship Id="R5b6a8acc52784d16" Type="http://schemas.openxmlformats.org/officeDocument/2006/relationships/image" Target="../media/image4.png"/><Relationship Id="R73df4cca8fc1445d" Type="http://schemas.openxmlformats.org/officeDocument/2006/relationships/notesSlide" Target="../notesSlides/notesSlide4.xml"/><Relationship Id="R7adbcd4bccc44eff" Type="http://schemas.openxmlformats.org/officeDocument/2006/relationships/slideLayout" Target="../slideLayouts/slideLayout7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6447f7dbf33b46dc" Type="http://schemas.openxmlformats.org/officeDocument/2006/relationships/notesSlide" Target="../notesSlides/notesSlide5.xml"/><Relationship Id="R653f870ca3254a41" Type="http://schemas.openxmlformats.org/officeDocument/2006/relationships/slideLayout" Target="../slideLayouts/slideLayout7.xml"/><Relationship Id="Ra08943e4671c40ed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a8af37ef92b9404c" Type="http://schemas.openxmlformats.org/officeDocument/2006/relationships/image" Target="../media/image7.png"/><Relationship Id="Rbd8bae0edac14e13" Type="http://schemas.openxmlformats.org/officeDocument/2006/relationships/slideLayout" Target="../slideLayouts/slideLayout7.xml"/><Relationship Id="Rdeca382035a44298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91a82a6719d64758" Type="http://schemas.openxmlformats.org/officeDocument/2006/relationships/notesSlide" Target="../notesSlides/notesSlide7.xml"/><Relationship Id="Reebd6903eeb24dd1" Type="http://schemas.openxmlformats.org/officeDocument/2006/relationships/image" Target="../media/image8.png"/><Relationship Id="Rfb8747f6a5434ca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32852001cff43d9" Type="http://schemas.openxmlformats.org/officeDocument/2006/relationships/notesSlide" Target="../notesSlides/notesSlide8.xml"/><Relationship Id="R8cccad7806104ffe" Type="http://schemas.openxmlformats.org/officeDocument/2006/relationships/image" Target="../media/image9.png"/><Relationship Id="Rc34bde86098b422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50bfe061600b4e15" Type="http://schemas.openxmlformats.org/officeDocument/2006/relationships/slideLayout" Target="../slideLayouts/slideLayout7.xml"/><Relationship Id="Rb5826d9fa85d4d3b" Type="http://schemas.openxmlformats.org/officeDocument/2006/relationships/image" Target="../media/image10.png"/><Relationship Id="Rd78a07f1c7d9468f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298070ef87c04195" Type="http://schemas.openxmlformats.org/officeDocument/2006/relationships/slideLayout" Target="../slideLayouts/slideLayout7.xml"/><Relationship Id="R4a541da667384736" Type="http://schemas.openxmlformats.org/officeDocument/2006/relationships/notesSlide" Target="../notesSlides/notesSlide10.xml"/><Relationship Id="Rb7ecf4ea87de4e94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298a75c4f8d4d93" Type="http://schemas.openxmlformats.org/officeDocument/2006/relationships/notesSlide" Target="../notesSlides/notesSlide11.xml"/><Relationship Id="R7d2a823e562448f0" Type="http://schemas.openxmlformats.org/officeDocument/2006/relationships/slideLayout" Target="../slideLayouts/slideLayout7.xml"/><Relationship Id="Rd9c807d0256945e6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8c851e15cf544b0" Type="http://schemas.openxmlformats.org/officeDocument/2006/relationships/slideLayout" Target="../slideLayouts/slideLayout7.xml"/><Relationship Id="R7959683270e243bd" Type="http://schemas.openxmlformats.org/officeDocument/2006/relationships/notesSlide" Target="../notesSlides/notesSlide12.xml"/><Relationship Id="Ra71ec010e3f047f7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1d98335c04e24d5b" Type="http://schemas.openxmlformats.org/officeDocument/2006/relationships/image" Target="../media/image14.png"/><Relationship Id="R6ec5103888734edf" Type="http://schemas.openxmlformats.org/officeDocument/2006/relationships/slideLayout" Target="../slideLayouts/slideLayout7.xml"/><Relationship Id="Rffd5f944ed7b4f03" Type="http://schemas.openxmlformats.org/officeDocument/2006/relationships/notesSlide" Target="../notesSlides/notesSlide13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5c382ee495f4791" Type="http://schemas.openxmlformats.org/officeDocument/2006/relationships/slideLayout" Target="../slideLayouts/slideLayout7.xml"/><Relationship Id="R500f167d3fe24d6e" Type="http://schemas.openxmlformats.org/officeDocument/2006/relationships/image" Target="../media/image15.png"/><Relationship Id="R5142006c652e4474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208bd5e3cfcf4650" Type="http://schemas.openxmlformats.org/officeDocument/2006/relationships/image" Target="../media/image16.png"/><Relationship Id="R9b23a99da3cf4872" Type="http://schemas.openxmlformats.org/officeDocument/2006/relationships/notesSlide" Target="../notesSlides/notesSlide15.xml"/><Relationship Id="Rf16be41510994bb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6859843f01544f71" Type="http://schemas.openxmlformats.org/officeDocument/2006/relationships/notesSlide" Target="../notesSlides/notesSlide16.xml"/><Relationship Id="R9ded476a460744ce" Type="http://schemas.openxmlformats.org/officeDocument/2006/relationships/slideLayout" Target="../slideLayouts/slideLayout7.xml"/><Relationship Id="Rc817a2c32f464d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e49ec873178499e" Type="http://schemas.openxmlformats.org/officeDocument/2006/relationships/slideLayout" Target="../slideLayouts/slideLayout7.xml"/><Relationship Id="R785367c885704516" Type="http://schemas.openxmlformats.org/officeDocument/2006/relationships/notesSlide" Target="../notesSlides/notesSlide17.xml"/><Relationship Id="Rafebfe7f5f4b45d0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1eb28e1abafc4ba0" Type="http://schemas.openxmlformats.org/officeDocument/2006/relationships/slideLayout" Target="../slideLayouts/slideLayout7.xml"/><Relationship Id="R8a37408d960045da" Type="http://schemas.openxmlformats.org/officeDocument/2006/relationships/image" Target="../media/image19.png"/><Relationship Id="Rab7cef0c905f45ab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a49769907b0f4592" Type="http://schemas.openxmlformats.org/officeDocument/2006/relationships/slideLayout" Target="../slideLayouts/slideLayout7.xml"/><Relationship Id="Redeea664b41249f4" Type="http://schemas.openxmlformats.org/officeDocument/2006/relationships/notesSlide" Target="../notesSlides/notesSlide19.xml"/><Relationship Id="Rf51f024cd8154d27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8f34e588673246ce" Type="http://schemas.openxmlformats.org/officeDocument/2006/relationships/notesSlide" Target="../notesSlides/notesSlide20.xml"/><Relationship Id="R961d7073dfa04ec5" Type="http://schemas.openxmlformats.org/officeDocument/2006/relationships/slideLayout" Target="../slideLayouts/slideLayout7.xml"/><Relationship Id="Re13a1f251d084b5f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fe3823be5294fe5" Type="http://schemas.openxmlformats.org/officeDocument/2006/relationships/image" Target="../media/image22.png"/><Relationship Id="R7989bc99ddd04165" Type="http://schemas.openxmlformats.org/officeDocument/2006/relationships/slideLayout" Target="../slideLayouts/slideLayout7.xml"/><Relationship Id="Ra9c79c0d5b6a4faf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95b634ef536d4368" Type="http://schemas.openxmlformats.org/officeDocument/2006/relationships/slideLayout" Target="../slideLayouts/slideLayout7.xml"/><Relationship Id="Raf599df9dc3643ea" Type="http://schemas.openxmlformats.org/officeDocument/2006/relationships/notesSlide" Target="../notesSlides/notesSlide22.xml"/><Relationship Id="Rfc49eab30fce4922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3134d521e82947a2" Type="http://schemas.openxmlformats.org/officeDocument/2006/relationships/notesSlide" Target="../notesSlides/notesSlide23.xml"/><Relationship Id="R769a607be5044820" Type="http://schemas.openxmlformats.org/officeDocument/2006/relationships/slideLayout" Target="../slideLayouts/slideLayout1.xml"/><Relationship Id="R9f03bc8928b84037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5a96a7a821284b60" Type="http://schemas.openxmlformats.org/officeDocument/2006/relationships/image" Target="../media/image25.png"/><Relationship Id="R8ed3543f34354715" Type="http://schemas.openxmlformats.org/officeDocument/2006/relationships/slideLayout" Target="../slideLayouts/slideLayout1.xml"/><Relationship Id="Rdf6515c18dc641c4" Type="http://schemas.openxmlformats.org/officeDocument/2006/relationships/notesSlide" Target="../notesSlides/notesSlide24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Circles arcs and sectors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L034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circle circumference and area, arc length and sector area, distinguishing curved length from the full sector perimeter.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C13BFF5-F764-4C69-B889-5C3BF95F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33BC62C-A0DD-4CCC-87E6-9A66F1B1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58367B7-345F-4276-AA4D-5AAF1042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2155DBB-00A6-48A3-89F8-9CF212B5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50F4D2-0765-4286-B13F-2F4E74DF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E489068-FE07-4377-BF87-44958004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E048DF-1662-4F0D-A34B-3D6B3AC7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Radius 5 cm: find diameter.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35E1227-F98C-4EFA-A631-D7B62F98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What fraction of a full turn is 90°?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9CDE0D7-4E9E-4B65-8E1A-C9C7616A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6².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470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0acea1e7da45cf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r=3 gives C=6π cm. Now diameter=10 cm; give exact circumference.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r=3 gives area 9π cm². Now diameter=8 cm; give exact area.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r=6, θ=90° gives arc (1/4)×12π=3π cm. Now r=6, θ=120°.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r=6, θ=90° gives area 9π cm². Now r=6, θ=120°; find sector area and perimeter.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3D94EC9-C629-4DAE-AB63-EF38F90E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AD24B91-68BB-4921-A30D-DB294A7D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77AD88D-A17E-4853-95FC-0189D767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E702354-5B30-43A0-A203-B2D4E2F2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34F7A5B-5B65-4B5D-A555-90ECB487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C123F66-45DE-4702-BD96-3BFFA81C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7813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quarter-circle sector has r=4 cm. Its perimeter is A 2π, B 2π+8, C 4π cm.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r=4 cm, find circumference, semicircle arc and quarter-circle arc exactly.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sector has r=8 cm and θ=90°. Find area and perimeter exactly.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circular pond has diameter 10 m. Find fencing for the whole edge, to 1 decimal place, and area to 1 decimal place.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31.4 m; 78.5 m².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Doubling radius doubles both circumference and area. Assess the claim.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semicircular garden of radius 3 m needs a fence round its full boundary. Explain why 3π m is insufficient.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C13BFF5-F764-4C69-B889-5C3BF95F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33BC62C-A0DD-4CCC-87E6-9A66F1B1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58367B7-345F-4276-AA4D-5AAF1042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2155DBB-00A6-48A3-89F8-9CF212B5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50F4D2-0765-4286-B13F-2F4E74DF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E489068-FE07-4377-BF87-44958004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E048DF-1662-4F0D-A34B-3D6B3AC7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Diameter for radius 7 cm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35E1227-F98C-4EFA-A631-D7B62F98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Radius for diameter 18 cm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9CDE0D7-4E9E-4B65-8E1A-C9C7616A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Fraction of full circle for 120°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4702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C13BFF5-F764-4C69-B889-5C3BF95F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33BC62C-A0DD-4CCC-87E6-9A66F1B1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58367B7-345F-4276-AA4D-5AAF1042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2155DBB-00A6-48A3-89F8-9CF212B5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50F4D2-0765-4286-B13F-2F4E74DF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E489068-FE07-4377-BF87-44958004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E048DF-1662-4F0D-A34B-3D6B3AC7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Coefficient of π in area for r=5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35E1227-F98C-4EFA-A631-D7B62F98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Coefficient of π in circumference for d=12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9CDE0D7-4E9E-4B65-8E1A-C9C7616A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Coefficient of π in quarter arc for r=8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4702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sector area for r=6 cm and angle 60°, exactly. Show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perimeter of a quarter-circle sector with radius 6 cm, exactly.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935C7C-28C0-48BD-A323-5FCA95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4F8AD87-F878-4094-8CB8-908AFD8E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2F7499B-C33B-4BE1-8548-6830F37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8110A45-3088-4B1B-990A-6D3076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B9961F1-C8C4-4F66-A5D6-C8C65497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2B6CC69-EA8A-4408-8986-5FF50FD8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L035: Prisms and cylinders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CC8DF14-7AFC-491B-8751-07956F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89A9AFD-3E6B-459F-8722-F01D8C88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9895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044F0-3457-4D4A-A14D-5C9EB0590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7CC7FC-8510-42D5-8061-02CBFC1E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E793D8-47D9-41C8-A823-907CF9B1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sector has radius 9 cm and angle 80°. Find arc length and area exactly.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9DED28-2BCB-4434-850A-DCE6703C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B4EAF-919C-48D2-A493-8283967A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L034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849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F81F4-AC32-4395-94E2-066B71C0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EEE72D-D897-4281-B85D-04161643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F5780-CB88-488D-A8CC-CDACDE30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finds the perimeter of a semicircle of radius 5 cm as 5π cm. Explain the missing part.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8FC6B7-1924-48A0-B908-153AAA5A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9CFE8E-C1E4-42C6-BFDA-01627AA36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L034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6524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Circles arcs and sectors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Calculate circle circumference and area, arc length and sector area, distinguishing curved length from the full sector perimeter.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sector has radius 9 cm and angle 80°. Find arc length and area exactly.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finds the perimeter of a semicircle of radius 5 cm as 5π cm. Explain the missing part.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2026-09-29T11:20:46.4990000Z</dcterms:created>
  <dcterms:modified xsi:type="dcterms:W3CDTF">2026-09-29T11:20:46.4990000Z</dcterms:modified>
</coreProperties>
</file>