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</Types>
</file>

<file path=_rels/.rels><?xml version='1.0' encoding='UTF-8' standalone='yes'?>
<Relationships xmlns="http://schemas.openxmlformats.org/package/2006/relationships"><Relationship Id="R1ca6c9798e0d4f0a" Type="http://schemas.openxmlformats.org/package/2006/relationships/metadata/core-properties" Target="docProps/core.xml"/><Relationship Id="Raa85874fed7a4a04" Type="http://schemas.openxmlformats.org/officeDocument/2006/relationships/officeDocument" Target="ppt/presentation.xml"/><Relationship Id="Rbd3a586b4c6349a4" Type="http://schemas.openxmlformats.org/officeDocument/2006/relationships/extended-properties" Target="docProps/app.xml"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d82d25ba1094702"/>
  </p:sldMasterIdLst>
  <p:notesMasterIdLst>
    <p:notesMasterId xmlns:r="http://schemas.openxmlformats.org/officeDocument/2006/relationships" r:id="Rbd7e35aabf1a42c6"/>
  </p:notesMasterIdLst>
  <p:sldIdLst>
    <p:sldId xmlns:r="http://schemas.openxmlformats.org/officeDocument/2006/relationships" id="256" r:id="R7531dc983ad44769"/>
    <p:sldId xmlns:r="http://schemas.openxmlformats.org/officeDocument/2006/relationships" id="257" r:id="Rf146de0507034653"/>
    <p:sldId xmlns:r="http://schemas.openxmlformats.org/officeDocument/2006/relationships" id="258" r:id="R66e86d5177d64643"/>
    <p:sldId xmlns:r="http://schemas.openxmlformats.org/officeDocument/2006/relationships" id="262" r:id="Ra0da07807b7d41ff"/>
    <p:sldId xmlns:r="http://schemas.openxmlformats.org/officeDocument/2006/relationships" id="259" r:id="R4cda53f4f1134732"/>
    <p:sldId xmlns:r="http://schemas.openxmlformats.org/officeDocument/2006/relationships" id="260" r:id="Rb8aba27c6bf74312"/>
    <p:sldId xmlns:r="http://schemas.openxmlformats.org/officeDocument/2006/relationships" id="261" r:id="Ra3988cda2a6b4234"/>
    <p:sldId xmlns:r="http://schemas.openxmlformats.org/officeDocument/2006/relationships" id="263" r:id="R4b87222f2ddd4395"/>
    <p:sldId xmlns:r="http://schemas.openxmlformats.org/officeDocument/2006/relationships" id="264" r:id="R3ae5958313974bd8"/>
    <p:sldId xmlns:r="http://schemas.openxmlformats.org/officeDocument/2006/relationships" id="265" r:id="Re6e6290196584ea7"/>
    <p:sldId xmlns:r="http://schemas.openxmlformats.org/officeDocument/2006/relationships" id="266" r:id="Rd167b50e87924432"/>
    <p:sldId xmlns:r="http://schemas.openxmlformats.org/officeDocument/2006/relationships" id="267" r:id="R0bf2c57433e640ce"/>
    <p:sldId xmlns:ns0="http://schemas.openxmlformats.org/officeDocument/2006/relationships" id="268" ns0:id="rId18"/>
    <p:sldId xmlns:ns0="http://schemas.openxmlformats.org/officeDocument/2006/relationships" id="269" ns0:id="rId19"/>
    <p:sldId xmlns:ns0="http://schemas.openxmlformats.org/officeDocument/2006/relationships" id="270" ns0:id="rId2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<?xml version='1.0' encoding='UTF-8' standalone='yes'?>
<Relationships xmlns="http://schemas.openxmlformats.org/package/2006/relationships"><Relationship Id="R0bf2c57433e640ce" Type="http://schemas.openxmlformats.org/officeDocument/2006/relationships/slide" Target="slides/slide12.xml"/><Relationship Id="R2d82d25ba1094702" Type="http://schemas.openxmlformats.org/officeDocument/2006/relationships/slideMaster" Target="slideMasters/slideMaster1.xml"/><Relationship Id="R3478d984cb014718" Type="http://schemas.openxmlformats.org/officeDocument/2006/relationships/tableStyles" Target="tableStyles.xml"/><Relationship Id="R3ae5958313974bd8" Type="http://schemas.openxmlformats.org/officeDocument/2006/relationships/slide" Target="slides/slide9.xml"/><Relationship Id="R4b87222f2ddd4395" Type="http://schemas.openxmlformats.org/officeDocument/2006/relationships/slide" Target="slides/slide8.xml"/><Relationship Id="R4cda53f4f1134732" Type="http://schemas.openxmlformats.org/officeDocument/2006/relationships/slide" Target="slides/slide5.xml"/><Relationship Id="R66e86d5177d64643" Type="http://schemas.openxmlformats.org/officeDocument/2006/relationships/slide" Target="slides/slide3.xml"/><Relationship Id="R7531dc983ad44769" Type="http://schemas.openxmlformats.org/officeDocument/2006/relationships/slide" Target="slides/slide1.xml"/><Relationship Id="R7d5e86509abb4114" Type="http://schemas.openxmlformats.org/officeDocument/2006/relationships/presProps" Target="presProps.xml"/><Relationship Id="Ra0da07807b7d41ff" Type="http://schemas.openxmlformats.org/officeDocument/2006/relationships/slide" Target="slides/slide4.xml"/><Relationship Id="Ra3988cda2a6b4234" Type="http://schemas.openxmlformats.org/officeDocument/2006/relationships/slide" Target="slides/slide7.xml"/><Relationship Id="Raaf633a11a5241b2" Type="http://schemas.openxmlformats.org/officeDocument/2006/relationships/theme" Target="theme/theme1.xml"/><Relationship Id="Rb8aba27c6bf74312" Type="http://schemas.openxmlformats.org/officeDocument/2006/relationships/slide" Target="slides/slide6.xml"/><Relationship Id="Rbd7e35aabf1a42c6" Type="http://schemas.openxmlformats.org/officeDocument/2006/relationships/notesMaster" Target="notesMasters/notesMaster1.xml"/><Relationship Id="Rd167b50e87924432" Type="http://schemas.openxmlformats.org/officeDocument/2006/relationships/slide" Target="slides/slide11.xml"/><Relationship Id="Re6e6290196584ea7" Type="http://schemas.openxmlformats.org/officeDocument/2006/relationships/slide" Target="slides/slide10.xml"/><Relationship Id="Rf146de0507034653" Type="http://schemas.openxmlformats.org/officeDocument/2006/relationships/slide" Target="slides/slide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/Relationships>
</file>

<file path=ppt/notesMasters/_rels/notesMaster1.xml.rels><?xml version='1.0' encoding='UTF-8' standalone='yes'?>
<Relationships xmlns="http://schemas.openxmlformats.org/package/2006/relationships"><Relationship Id="Rdf824190f6424954" Type="http://schemas.openxmlformats.org/officeDocument/2006/relationships/theme" Target="theme/theme3.xml"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<?xml version='1.0' encoding='UTF-8' standalone='yes'?>
<Relationships xmlns="http://schemas.openxmlformats.org/package/2006/relationships"><Relationship Id="R7c7ce6b35a65445e" Type="http://schemas.openxmlformats.org/officeDocument/2006/relationships/notesMaster" Target="../notesMasters/notesMaster1.xml"/><Relationship Id="Rc8121b76939d427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100dc83f52764302" Type="http://schemas.openxmlformats.org/officeDocument/2006/relationships/slide" Target="../slides/slide2.xml"/><Relationship Id="Rd28b23d07bb14d90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44c2ae59901e40bb" Type="http://schemas.openxmlformats.org/officeDocument/2006/relationships/slide" Target="../slides/slide3.xml"/><Relationship Id="Re028453b7e174dc9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2f58239485e94b32" Type="http://schemas.openxmlformats.org/officeDocument/2006/relationships/slide" Target="../slides/slide5.xml"/><Relationship Id="R7316dec99549435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0e96c8f286354091" Type="http://schemas.openxmlformats.org/officeDocument/2006/relationships/notesMaster" Target="../notesMasters/notesMaster1.xml"/><Relationship Id="Rfb433852146c4816" Type="http://schemas.openxmlformats.org/officeDocument/2006/relationships/slide" Target="../slides/slide6.xml"/></Relationships>
</file>

<file path=ppt/notesSlides/_rels/notesSlide6.xml.rels><?xml version='1.0' encoding='UTF-8' standalone='yes'?>
<Relationships xmlns="http://schemas.openxmlformats.org/package/2006/relationships"><Relationship Id="R7013ab52f04d4ba4" Type="http://schemas.openxmlformats.org/officeDocument/2006/relationships/notesMaster" Target="../notesMasters/notesMaster1.xml"/><Relationship Id="Rc0eb0098ed5d46c3" Type="http://schemas.openxmlformats.org/officeDocument/2006/relationships/slide" Target="../slides/slide7.xml"/></Relationships>
</file>

<file path=ppt/notesSlides/_rels/notesSlide7.xml.rels><?xml version='1.0' encoding='UTF-8' standalone='yes'?>
<Relationships xmlns="http://schemas.openxmlformats.org/package/2006/relationships"><Relationship Id="R26b9569601e04f66" Type="http://schemas.openxmlformats.org/officeDocument/2006/relationships/notesMaster" Target="../notesMasters/notesMaster1.xml"/><Relationship Id="Racd9901c00fa45dc" Type="http://schemas.openxmlformats.org/officeDocument/2006/relationships/slide" Target="../slides/slide4.xml"/></Relationships>
</file>

<file path=ppt/notesSlides/_rels/notesSlide8.xml.rels><?xml version='1.0' encoding='UTF-8' standalone='yes'?>
<Relationships xmlns="http://schemas.openxmlformats.org/package/2006/relationships"><Relationship Id="R8530bd542842473e" Type="http://schemas.openxmlformats.org/officeDocument/2006/relationships/slide" Target="../slides/slide8.xml"/><Relationship Id="Rbe796af4877043d4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008f764d65964ddb" Type="http://schemas.openxmlformats.org/officeDocument/2006/relationships/slide" Target="../slides/slide9.xml"/><Relationship Id="Rb44b419ae26e4db7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7d606e97d815492f" Type="http://schemas.openxmlformats.org/officeDocument/2006/relationships/slide" Target="../slides/slide10.xml"/><Relationship Id="Rc6659fa612464d4f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9fcc5a61e0fc4bc5" Type="http://schemas.openxmlformats.org/officeDocument/2006/relationships/slide" Target="../slides/slide11.xml"/><Relationship Id="Re449053c75b74705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15c3fa33c49f43ef" Type="http://schemas.openxmlformats.org/officeDocument/2006/relationships/notesMaster" Target="../notesMasters/notesMaster1.xml"/><Relationship Id="R484190d33535470b" Type="http://schemas.openxmlformats.org/officeDocument/2006/relationships/slide" Target="../slides/slide12.xml"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<?xml version='1.0' encoding='UTF-8' standalone='yes'?>
<Relationships xmlns="http://schemas.openxmlformats.org/package/2006/relationships"><Relationship Id="R9a170b50b3534aad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<?xml version='1.0' encoding='UTF-8' standalone='yes'?>
<Relationships xmlns="http://schemas.openxmlformats.org/package/2006/relationships"><Relationship Id="R7f45501424fe4498" Type="http://schemas.openxmlformats.org/officeDocument/2006/relationships/slideLayout" Target="../slideLayouts/slideLayout1.xml"/><Relationship Id="Rbe29db37d2214a61" Type="http://schemas.openxmlformats.org/officeDocument/2006/relationships/theme" Target="theme/theme2.xml"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f45501424fe4498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<?xml version='1.0' encoding='UTF-8' standalone='yes'?>
<Relationships xmlns="http://schemas.openxmlformats.org/package/2006/relationships"><Relationship Id="R03b3f6ded2754716" Type="http://schemas.openxmlformats.org/officeDocument/2006/relationships/image" Target="../media/image.png"/><Relationship Id="R0810475751504ae3" Type="http://schemas.openxmlformats.org/officeDocument/2006/relationships/slideLayout" Target="../slideLayouts/slideLayout1.xml"/><Relationship Id="R4ad067bca94440de" Type="http://schemas.openxmlformats.org/officeDocument/2006/relationships/notesSlide" Target="../notesSlides/notesSlide1.xml"/><Relationship Id="rId4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19d3dd5c1fda4bf9" Type="http://schemas.openxmlformats.org/officeDocument/2006/relationships/image" Target="../media/image2.png"/><Relationship Id="R9abb1e7b959d470d" Type="http://schemas.openxmlformats.org/officeDocument/2006/relationships/slideLayout" Target="../slideLayouts/slideLayout1.xml"/><Relationship Id="Rdece61279c6748a2" Type="http://schemas.openxmlformats.org/officeDocument/2006/relationships/notesSlide" Target="../notesSlides/notesSlide2.xml"/><Relationship Id="rId4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8d017010834d445b" Type="http://schemas.openxmlformats.org/officeDocument/2006/relationships/notesSlide" Target="../notesSlides/notesSlide3.xml"/><Relationship Id="R93f78944f8104f89" Type="http://schemas.openxmlformats.org/officeDocument/2006/relationships/slideLayout" Target="../slideLayouts/slideLayout1.xml"/><Relationship Id="R976efdd1ed334882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248208b65e4c49d0" Type="http://schemas.openxmlformats.org/officeDocument/2006/relationships/image" Target="../media/image7.png"/><Relationship Id="Rc98fd259ffdc4ab4" Type="http://schemas.openxmlformats.org/officeDocument/2006/relationships/notesSlide" Target="../notesSlides/notesSlide7.xml"/><Relationship Id="Rf3c710945ff04863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8dec0d7c5848453c" Type="http://schemas.openxmlformats.org/officeDocument/2006/relationships/slideLayout" Target="../slideLayouts/slideLayout1.xml"/><Relationship Id="R96b4e2557a5d4e00" Type="http://schemas.openxmlformats.org/officeDocument/2006/relationships/notesSlide" Target="../notesSlides/notesSlide4.xml"/><Relationship Id="Rb4e33c99fc7944d1" Type="http://schemas.openxmlformats.org/officeDocument/2006/relationships/image" Target="../media/image4.png"/><Relationship Id="rId4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2bc8da46661c41ac" Type="http://schemas.openxmlformats.org/officeDocument/2006/relationships/notesSlide" Target="../notesSlides/notesSlide5.xml"/><Relationship Id="R4334aa5cf3eb4e91" Type="http://schemas.openxmlformats.org/officeDocument/2006/relationships/slideLayout" Target="../slideLayouts/slideLayout1.xml"/><Relationship Id="R797e5809c3c14c5c" Type="http://schemas.openxmlformats.org/officeDocument/2006/relationships/image" Target="../media/image5.png"/><Relationship Id="rId4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6367af2d84be4cf7" Type="http://schemas.openxmlformats.org/officeDocument/2006/relationships/slideLayout" Target="../slideLayouts/slideLayout1.xml"/><Relationship Id="Rb653d8f62d244727" Type="http://schemas.openxmlformats.org/officeDocument/2006/relationships/notesSlide" Target="../notesSlides/notesSlide6.xml"/><Relationship Id="Rd075a36fbeb440ea" Type="http://schemas.openxmlformats.org/officeDocument/2006/relationships/image" Target="../media/image6.png"/><Relationship Id="rId4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4e6595266f1941fe" Type="http://schemas.openxmlformats.org/officeDocument/2006/relationships/notesSlide" Target="../notesSlides/notesSlide8.xml"/><Relationship Id="R502d9b174fae42ed" Type="http://schemas.openxmlformats.org/officeDocument/2006/relationships/slideLayout" Target="../slideLayouts/slideLayout1.xml"/><Relationship Id="Rf73d0d00004d44fa" Type="http://schemas.openxmlformats.org/officeDocument/2006/relationships/image" Target="../media/image8.png"/><Relationship Id="rId4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75d43f3d9a624a7e" Type="http://schemas.openxmlformats.org/officeDocument/2006/relationships/slideLayout" Target="../slideLayouts/slideLayout1.xml"/><Relationship Id="Rd463d96ed2824bb2" Type="http://schemas.openxmlformats.org/officeDocument/2006/relationships/image" Target="../media/image9.png"/><Relationship Id="Rda68756e896a45ad" Type="http://schemas.openxmlformats.org/officeDocument/2006/relationships/notesSlide" Target="../notesSlides/notesSlide9.xml"/><Relationship Id="rId4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17d2eea159ec4ee3" Type="http://schemas.openxmlformats.org/officeDocument/2006/relationships/image" Target="../media/image10.png"/><Relationship Id="Rc539518f67764805" Type="http://schemas.openxmlformats.org/officeDocument/2006/relationships/slideLayout" Target="../slideLayouts/slideLayout1.xml"/><Relationship Id="Rd19eade0b3bf4fe7" Type="http://schemas.openxmlformats.org/officeDocument/2006/relationships/notesSlide" Target="../notesSlides/notesSlide10.xml"/><Relationship Id="rId4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232fad4a4aae4cf9" Type="http://schemas.openxmlformats.org/officeDocument/2006/relationships/image" Target="../media/image11.png"/><Relationship Id="R48b36a14fcef493c" Type="http://schemas.openxmlformats.org/officeDocument/2006/relationships/slideLayout" Target="../slideLayouts/slideLayout1.xml"/><Relationship Id="R5fa8c073af894f74" Type="http://schemas.openxmlformats.org/officeDocument/2006/relationships/notesSlide" Target="../notesSlides/notesSlide11.xml"/><Relationship Id="rId4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3a5d281dfc984069" Type="http://schemas.openxmlformats.org/officeDocument/2006/relationships/notesSlide" Target="../notesSlides/notesSlide12.xml"/><Relationship Id="R7f3ba808e26c4630" Type="http://schemas.openxmlformats.org/officeDocument/2006/relationships/image" Target="../media/image12.png"/><Relationship Id="Re8786b5702f147bf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2.png"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C233E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205B9E1-5D1A-49B8-A30F-596B1893BA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1809750"/>
            <a:ext cx="10572750" cy="1333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40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40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PRISMS AND CYLINDERS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B1366D9-16B4-4F4D-B308-66F76AD5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476750"/>
            <a:ext cx="102870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E1A619"/>
                </a:solidFill>
                <a:latin typeface="Aptos"/>
                <a:ea typeface="Aptos"/>
                <a:cs typeface="Aptos"/>
              </a:defRPr>
            </a:pPr>
            <a:r>
              <a:rPr sz="2550" b="1">
                <a:solidFill>
                  <a:srgbClr val="E1A619"/>
                </a:solidFill>
                <a:latin typeface="Aptos"/>
                <a:ea typeface="Aptos"/>
                <a:cs typeface="Aptos"/>
              </a:rPr>
              <a:t>GCSE Mathematics 1MA1  ·  L035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AD5B6F-ED37-4891-BC6E-E0B5719A0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943600"/>
            <a:ext cx="9525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Week 12  ·  60 minute lesson</a:t>
            </a:r>
          </a:p>
        </p:txBody>
      </p:sp>
      <p:pic xmlns:a="http://schemas.openxmlformats.org/drawingml/2006/main" xmlns:r="http://schemas.openxmlformats.org/officeDocument/2006/relationships">
        <p:nvPicPr>
          <p:cNvPr id="5" name="Picture 4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1500" y="126250"/>
            <a:ext cx="2190750" cy="1071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500249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A84A47-A131-4E37-AC95-F94352A40D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The goal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5E34C3A-015C-497F-A406-BB6A56EE86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F6BAD1-4F9C-4AE4-A921-17A5A7F21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Calculate prism and cylinder volumes from cross-sectional area and length.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6DAAD2-A96E-4A2C-B591-3D3B198379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CONNECT &amp; 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BBC99A7-8F76-4727-A6BF-451AD56B9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2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351495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995DAE8-DFAC-47EF-AAC2-D91A1EE8DF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Starting point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98AAC8D-21EF-4BD9-8139-7F6A5BEE4C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AD134E-7B94-4750-BEE2-5320FD6496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what you already know.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prism has a constant cross-section. Volume is cross-sectional area multiplied by length.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7D4B37D-833F-4630-A986-660F05269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CONNECT &amp; CHECK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4C3248-8EE4-4984-8F52-1C6619DEC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3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436100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BB7386-18F6-4E85-8E97-FFBCF84E6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Compare methods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5E94734-F19F-418A-B090-D6045F2B7D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BDF37D3-435E-4C1A-9A88-2090B47915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3000">
                <a:solidFill>
                  <a:srgbClr val="191F27"/>
                </a:solidFill>
                <a:latin typeface="Aptos"/>
              </a:rPr>
              <a:t>With a partner, predict the first step for: A triangular prism has cross-section base 6 cm and height 4 cm, with length 10 cm. Find its volume.</a:t>
            </a:r>
          </a:p>
          <a:p xmlns:a="http://schemas.openxmlformats.org/drawingml/2006/main"/>
          <a:p xmlns:a="http://schemas.openxmlformats.org/drawingml/2006/main">
            <a:r>
              <a:rPr sz="3000">
                <a:solidFill>
                  <a:srgbClr val="191F27"/>
                </a:solidFill>
                <a:latin typeface="Aptos"/>
              </a:rPr>
              <a:t>What method will you use? Compare your reasons before the model.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D412CF-CE24-452B-B107-3426EEFBF6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SHARE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AAE6910-FE6A-4AA7-913A-37CF7EBFEA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4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2795091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0F670C-1378-4118-B906-7566295A7A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Worked example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8E2701B-9574-4C6D-8F0A-D894D2AB4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19D6507-3DE8-41C6-8449-A5C152870E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triangular prism has cross-section base 6 cm and height 4 cm, with length 10 cm. Find its volume.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What method will you use?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791AAB9-E5F3-4C32-AAEB-54ED364BD7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PRESENT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FDB7924-D5CD-4322-B8CF-D81AB1E9EA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5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444314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8286EFD-92A1-4376-9E51-AC47B7F347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Explain the method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CD49E34-1C89-4899-BE7F-1832143B3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9A46DE9-4804-43C4-B288-C6F28F1985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Triangle area = 12 cm², so volume = 120 cm³.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Identify the first step and a check.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70976BA-4B47-4720-9B63-E8EC393DF8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PRESENT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9BF8760-7DDE-4C57-9536-A41ECC143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6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4327040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35F9206-630A-442A-B17C-D44BBEEA82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practice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E6CB1F6-3DD9-4CA4-8687-14EED1BAD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CBA693D-B73C-4082-8E63-797DFBF827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cylinder has radius 3 cm and height 8 cm. Give its volume exactly.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Show working and include units where needed.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1B6055A-DB6F-4D28-939A-450C7620F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APPLY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B6889E-C41B-42B7-957B-165BD6B8DB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7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95870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BAB2FAC-7FCE-4D89-8A1D-CB172F11D4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Reasoning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B9B32FF-B284-40FF-A21B-5B63BD2B96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64D521-FEA3-46BE-93D7-0E8F5704CD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prism has volume 210 cm³ and cross-section area 15 cm². Find its length.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why your method works.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102F13E-5B5E-4FA4-A820-370A4FB533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APPLY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75E628-9024-4E1C-9AF5-E1A95BA57C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8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4026063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C43E8F-1AAE-414B-811F-C3A179185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stretch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8142F3A-11FF-4094-BB41-FCFF62030A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13C8C8-6F62-4D76-8490-DCD0A23359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prism has a trapezium cross-section with parallel sides 4 cm and 8 cm and height 3 cm. Its length is 11 cm. Find the volume.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Try this when independent work is secure.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7A6FE60-16A9-4FC3-933D-F85B518BC2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1275" b="1">
                <a:solidFill>
                  <a:srgbClr val="14716D"/>
                </a:solidFill>
                <a:latin typeface="Aptos"/>
                <a:ea typeface="Aptos"/>
                <a:cs typeface="Aptos"/>
              </a:defRPr>
            </a:pPr>
            <a:r>
              <a:rPr sz="1275" b="1">
                <a:solidFill>
                  <a:srgbClr val="14716D"/>
                </a:solidFill>
                <a:latin typeface="Aptos"/>
                <a:ea typeface="Aptos"/>
                <a:cs typeface="Aptos"/>
              </a:rPr>
              <a:t>STRETCH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5604F58-1BA2-4966-87B5-85EEDCE64C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9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26384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6EA5A20-7E0F-4175-83CB-A6B8AA918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Optional deep challenge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5790724-CCFE-4E4D-B682-D45EFE8643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AC2423D-6670-4A9F-BBFF-012D5328F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A cylinder and a triangular prism both have cross-sectional area 24 cm² and length 7 cm. Compare their volumes and explain.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Explain and check your conclusion.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DA923BD-E1E3-4DA0-83EA-F5DF0EEBD8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APPLY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920A100-DE17-4F0B-A01D-51C4E802E8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10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54082526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0CCE75D-2D98-440F-843C-F49128A365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Independent exit evidence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5245044-F63D-4770-A703-8F49E53786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ADFDBA4-4852-45A7-AD02-D1D9017755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Without notes, complete the Apply question. Show a method and a separate check.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Your teacher will use this to decide the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47F2CFA-719B-4827-A638-85B641C26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RECALL &amp;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39AEEB-B30C-4E16-A234-B43EB53914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11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4226375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7F4EC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171115E-8D58-40E0-B1DA-ABA0AE45F2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143000"/>
            <a:ext cx="10668000" cy="838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3300" b="1">
                <a:solidFill>
                  <a:srgbClr val="0C233E"/>
                </a:solidFill>
                <a:latin typeface="Aptos"/>
                <a:ea typeface="Aptos"/>
                <a:cs typeface="Aptos"/>
              </a:defRPr>
            </a:pPr>
            <a:r>
              <a:rPr sz="3300" b="1">
                <a:solidFill>
                  <a:srgbClr val="0C233E"/>
                </a:solidFill>
                <a:latin typeface="Aptos"/>
                <a:ea typeface="Aptos"/>
                <a:cs typeface="Aptos"/>
              </a:rPr>
              <a:t>Before the next lesson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C640387-B7F2-41CA-AAB0-DE2C27A050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028825"/>
            <a:ext cx="10668000" cy="476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4716D"/>
          </a:solidFill>
          <a:ln xmlns:a="http://schemas.openxmlformats.org/drawingml/2006/main" w="0">
            <a:noFill/>
          </a:ln>
        </p:spPr>
        <p:txBody xmlns:a="http://schemas.openxmlformats.org/drawingml/2006/main">
          <a:bodyPr/>
          <a:p/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549CCD2-1102-4577-946F-B36B341F7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2381250"/>
            <a:ext cx="10382250" cy="3238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Surface area and volume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>
              <a:defRPr sz="2550" b="0">
                <a:solidFill>
                  <a:srgbClr val="191F27"/>
                </a:solidFill>
                <a:latin typeface="Aptos"/>
                <a:ea typeface="Aptos"/>
                <a:cs typeface="Aptos"/>
              </a:defRPr>
            </a:pPr>
            <a:r>
              <a:rPr sz="2550" b="0">
                <a:solidFill>
                  <a:srgbClr val="191F27"/>
                </a:solidFill>
                <a:latin typeface="Aptos"/>
                <a:ea typeface="Aptos"/>
                <a:cs typeface="Aptos"/>
              </a:rPr>
              <a:t>Write one question about today’s work and attempt the preparation task in your workbook.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E738B0-6BE3-4A8C-8637-AB9FBE2F10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57900"/>
            <a:ext cx="3333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t>RECALL &amp; REVIEW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3BCF54E-00B4-4A6D-9B00-6EAB64FE3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0" y="6057900"/>
            <a:ext cx="1428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Autofit/>
          </a:bodyPr>
          <a:lstStyle xmlns:a="http://schemas.openxmlformats.org/drawingml/2006/main"/>
          <a:p xmlns:a="http://schemas.openxmlformats.org/drawingml/2006/main">
            <a:r>
              <a:rPr sz="1200">
                <a:solidFill>
                  <a:srgbClr val="0C233E"/>
                </a:solidFill>
              </a:rPr>
              <a:t>12 / 12</a:t>
            </a:r>
          </a:p>
        </p:txBody>
      </p:sp>
      <p:pic xmlns:a="http://schemas.openxmlformats.org/drawingml/2006/main" xmlns:r="http://schemas.openxmlformats.org/officeDocument/2006/relationships">
        <p:nvPicPr>
          <p:cNvPr id="7" name="Picture 6" descr="Reach for the Star Logo(1)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13" y="133350"/>
            <a:ext cx="2000250" cy="1000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6273384"/>
      </p:ext>
    </p:extLst>
  </p:cSld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L035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Prisms and cylinders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Calculate prism and cylinder volumes from cross-sectional area and length.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selected the correct geometric fact, theorem, formula or transformation and used a clear diagram with appropriate labels and units.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name the fact or theorem, show the substitution or construction step and check whether the size, direction and units of the result are reasonable.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ima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prism has a trapezium cross-section with parallel sides 4 cm and 8 cm and height 3 cm. Its length is 11 cm. Find the volume.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A cylinder and a triangular prism both have cross-sectional area 24 cm² and length 7 cm. Compare their volumes and explain.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2026-09-29T11:21:07.4540000Z</dcterms:created>
  <dcterms:modified xsi:type="dcterms:W3CDTF">2026-09-29T11:21:07.4540000Z</dcterms:modified>
</coreProperties>
</file>