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82B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411480"/>
            <a:ext cx="2743200" cy="1325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1965960"/>
            <a:ext cx="6309360" cy="13258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Aptos"/>
              </a:rPr>
              <a:t>PLANS, ELEVATIONS AND MEASURES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4069080"/>
            <a:ext cx="6035040" cy="4572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E9B949"/>
                </a:solidFill>
                <a:latin typeface="Aptos"/>
              </a:rPr>
              <a:t>GCSE Mathematics 1MA1 · L037 · 60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663440"/>
            <a:ext cx="594360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ptos"/>
              </a:rPr>
              <a:t>Week 13 · Reach for the Star Gold Standard</a:t>
            </a:r>
          </a:p>
        </p:txBody>
      </p:sp>
      <p:pic>
        <p:nvPicPr>
          <p:cNvPr id="7" name="Picture 6" descr="L03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1417320"/>
            <a:ext cx="438912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Objective and lesson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234440"/>
            <a:ext cx="365760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082B57"/>
                </a:solidFill>
                <a:latin typeface="Aptos"/>
              </a:rPr>
              <a:t>By the end you will: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50292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interpret plan, front and side elevations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connect 2D views to a 3D object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explain when views do not determine a unique solid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use scale carefully where specified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234440"/>
            <a:ext cx="246888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082B57"/>
                </a:solidFill>
                <a:latin typeface="Aptos"/>
              </a:rPr>
              <a:t>Running order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691640"/>
            <a:ext cx="41148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Connect &amp; Check · 5 min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Share · 5 min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Present · 12 min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Apply · 25 min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Recall &amp; Review · 8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074920"/>
            <a:ext cx="1033272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700" b="1">
                <a:solidFill>
                  <a:srgbClr val="1AA6A6"/>
                </a:solidFill>
                <a:latin typeface="Aptos"/>
              </a:rPr>
              <a:t>Core work is non-calculator. A calculator may be used only for a labelled scale/area check.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Baseline: what do you already know?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457200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Work independently · 5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737360"/>
            <a:ext cx="64008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From above, which information about a solid can a plan show?</a:t>
            </a:r>
          </a:p>
          <a:p>
            <a:pPr>
              <a:spcAft>
                <a:spcPts val="8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Explain the difference between a plan and a front elevation.</a:t>
            </a:r>
          </a:p>
        </p:txBody>
      </p:sp>
      <p:pic>
        <p:nvPicPr>
          <p:cNvPr id="10" name="Picture 9" descr="L037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417320"/>
            <a:ext cx="3840480" cy="23774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2960" y="5074920"/>
            <a:ext cx="640080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082B57"/>
                </a:solidFill>
                <a:latin typeface="Aptos"/>
              </a:rPr>
              <a:t>Keep this response for distance-travelled comparison.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Share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143000"/>
            <a:ext cx="530352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Same destination. Different journey.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874519"/>
            <a:ext cx="3337560" cy="2423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9B9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2057400"/>
            <a:ext cx="297180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900" b="1">
                <a:solidFill>
                  <a:srgbClr val="082B57"/>
                </a:solidFill>
                <a:latin typeface="Aptos"/>
              </a:rPr>
              <a:t>A · Visual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743200"/>
            <a:ext cx="292608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700" b="0">
                <a:solidFill>
                  <a:srgbClr val="17202A"/>
                </a:solidFill>
                <a:latin typeface="Aptos"/>
              </a:rPr>
              <a:t>Build or sketch the solid and draw each view.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59" y="1874519"/>
            <a:ext cx="3337560" cy="2423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9B9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5151" y="2057400"/>
            <a:ext cx="297180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900" b="1">
                <a:solidFill>
                  <a:srgbClr val="082B57"/>
                </a:solidFill>
                <a:latin typeface="Aptos"/>
              </a:rPr>
              <a:t>B · Method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743200"/>
            <a:ext cx="292608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700" b="0">
                <a:solidFill>
                  <a:srgbClr val="17202A"/>
                </a:solidFill>
                <a:latin typeface="Aptos"/>
              </a:rPr>
              <a:t>Use a grid and project heights/widths systematically.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1874519"/>
            <a:ext cx="3337560" cy="2423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9B9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192" y="2057400"/>
            <a:ext cx="297180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900" b="1">
                <a:solidFill>
                  <a:srgbClr val="082B57"/>
                </a:solidFill>
                <a:latin typeface="Aptos"/>
              </a:rPr>
              <a:t>C · Explain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2743200"/>
            <a:ext cx="292608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700" b="0">
                <a:solidFill>
                  <a:srgbClr val="17202A"/>
                </a:solidFill>
                <a:latin typeface="Aptos"/>
              </a:rPr>
              <a:t>Describe what each viewpoint can and cannot reveal.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983480"/>
            <a:ext cx="1024128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2000" b="1">
                <a:solidFill>
                  <a:srgbClr val="1AA6A6"/>
                </a:solidFill>
                <a:latin typeface="Aptos"/>
              </a:rPr>
              <a:t>Compare evidence with a partner before you continue.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Model: one solid, three views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5</a:t>
            </a:r>
          </a:p>
        </p:txBody>
      </p:sp>
      <p:pic>
        <p:nvPicPr>
          <p:cNvPr id="8" name="Picture 7" descr="L037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280160"/>
            <a:ext cx="5669280" cy="3429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83680" y="1417320"/>
            <a:ext cx="45720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Plan looks down from above.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Front elevation removes depth.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Side elevation removes width.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Stacking may be hidden in a plan unless height is encoded.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4754880"/>
            <a:ext cx="4572000" cy="6400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800" b="1">
                <a:solidFill>
                  <a:srgbClr val="1AA6A6"/>
                </a:solidFill>
                <a:latin typeface="Aptos"/>
              </a:rPr>
              <a:t>Ask: what information has been lost in each view?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Worked example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1042416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A plan is an L of three unit squares. One occupied square contains a stack two cubes high. What can each view show?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06040"/>
            <a:ext cx="996696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Plan: occupied positions only.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Front/side: project maximum column heights from that direction.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State the named front before drawing.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5166360"/>
            <a:ext cx="987552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Check: views must align to the same dimensions.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Misconception check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10241280" cy="9144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“If two solids have the same front elevation, they must be the same solid.”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560320"/>
            <a:ext cx="58521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What information does the front view lose?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Can cubes move in depth without changing the front projection?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Construct a counterexample.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5074920"/>
            <a:ext cx="987552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Repair: front elevation does not uniquely encode depth.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Supported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332720" cy="100584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300" b="1">
                <a:solidFill>
                  <a:srgbClr val="082B57"/>
                </a:solidFill>
                <a:latin typeface="Aptos"/>
              </a:rPr>
              <a:t>A solid has a front elevation with column heights 2, 1 and 1. Sketch one possible arrangement of unit cubes.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743200"/>
            <a:ext cx="9326880" cy="54864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17202A"/>
                </a:solidFill>
                <a:latin typeface="Aptos"/>
              </a:rPr>
              <a:t>Scaffold: draw a grid, mark viewing direction, then project occupied positions/max heights.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703320"/>
            <a:ext cx="10241280" cy="8229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A plan occupies an L-shape of three squares. Explain what extra information is needed to determine the solid uniquely.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212080"/>
            <a:ext cx="960120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Remove the scaffold before the next slide.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Independent practice: scaffold removed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371600"/>
            <a:ext cx="10332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Draw the plan, front elevation and side elevation of a 2×2 base where one corner has a second cube stacked on top.</a:t>
            </a:r>
          </a:p>
          <a:p>
            <a:pPr>
              <a:spcAft>
                <a:spcPts val="8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Two solids have the same front elevation. Give one reason their plans might differ.</a:t>
            </a:r>
          </a:p>
        </p:txBody>
      </p:sp>
      <p:pic>
        <p:nvPicPr>
          <p:cNvPr id="9" name="Picture 8" descr="L037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4114800"/>
            <a:ext cx="3657600" cy="1828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2960" y="5074920"/>
            <a:ext cx="621792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Show a separate check or justification.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71600"/>
            <a:ext cx="1042416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A rectangular room measures 6 cm by 4 cm on a 1:100 plan. Find the real floor area in m².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154680"/>
            <a:ext cx="1042416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A solid has identical front and side elevations, each two squares wide and two squares high. Must the plan be a 2×2 square? Explain with a counterexample or convincing description.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166360"/>
            <a:ext cx="102412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800" b="1">
                <a:solidFill>
                  <a:srgbClr val="E9B949"/>
                </a:solidFill>
                <a:latin typeface="Aptos"/>
              </a:rPr>
              <a:t>Exam tip: label the view and keep scale units consistent before squaring for area.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Stretch and deep challenge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182880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10241280" cy="9144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Sketch two different solids that have the same front elevation but different side elevations.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154680"/>
            <a:ext cx="219456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611880"/>
            <a:ext cx="10241280" cy="100584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Two solids have identical front and side elevations. Must their plans be identical? Explain using a specific arrangement of cubes.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57800"/>
            <a:ext cx="1005840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800" b="1">
                <a:solidFill>
                  <a:srgbClr val="E9B949"/>
                </a:solidFill>
                <a:latin typeface="Aptos"/>
              </a:rPr>
              <a:t>A counterexample is enough to disprove a “must” statement.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Self-mark and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80160"/>
            <a:ext cx="9875520" cy="54864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300" b="1">
                <a:solidFill>
                  <a:srgbClr val="082B57"/>
                </a:solidFill>
                <a:latin typeface="Aptos"/>
              </a:rPr>
              <a:t>Identify the first decision that went wrong.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103120"/>
            <a:ext cx="98755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state the viewing direction?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remove perspective?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preserve width/height alignment?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accidentally assume hidden depth/height?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convert scale lengths before area?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5120640"/>
            <a:ext cx="987552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Repair one answer, then solve a fresh matched question without prompts.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Independent exit evidence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438912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Without notes · 5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828800"/>
            <a:ext cx="10149840" cy="9144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A solid is made from four cubes: three form an L-shape on the base and one is stacked on the corner cube. Describe or sketch its plan and front elevation.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971800"/>
            <a:ext cx="804672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Give the plan.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Give a named elevation.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Explain one hidden feature.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212080"/>
            <a:ext cx="859536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Fresh evidence against the objective.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Distance travelled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987552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Compare your baseline with the exit evidence.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109728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1AA6A6"/>
                </a:solidFill>
                <a:latin typeface="Aptos"/>
              </a:rPr>
              <a:t>WWW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5960" y="2103120"/>
            <a:ext cx="868680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0">
                <a:solidFill>
                  <a:srgbClr val="17202A"/>
                </a:solidFill>
                <a:latin typeface="Aptos"/>
              </a:rPr>
              <a:t>What is now more accurate, complete or clearly explained?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291840"/>
            <a:ext cx="109728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E9B949"/>
                </a:solidFill>
                <a:latin typeface="Aptos"/>
              </a:rPr>
              <a:t>EBI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65960" y="3246120"/>
            <a:ext cx="868680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0">
                <a:solidFill>
                  <a:srgbClr val="17202A"/>
                </a:solidFill>
                <a:latin typeface="Aptos"/>
              </a:rPr>
              <a:t>What one action will improve your next answer?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800600"/>
            <a:ext cx="960120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082B57"/>
                </a:solidFill>
                <a:latin typeface="Aptos"/>
              </a:rPr>
              <a:t>Record the next-practice target in the workbook.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Core answers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Teacher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L037 · Plans, elevations and measures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51206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C1 plan shows footprint/positions, not necessarily height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C2 plan = above; elevation = straight-on named view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E1 24 m²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1234440"/>
            <a:ext cx="50292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Same front does not force same depth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Plan may be identical while stacking differs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82B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365760"/>
            <a:ext cx="2377440" cy="1143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783080"/>
            <a:ext cx="640080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Aptos"/>
              </a:rPr>
              <a:t>L037 teacher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06040"/>
            <a:ext cx="886968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• Keep viewpoint language explicit.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• Manipulatives are optional scaffolds, not the final evidence.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• Remove perspective from elevations.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• Accept counterexamples for non-uniqueness.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5806440"/>
            <a:ext cx="932688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700" b="1">
                <a:solidFill>
                  <a:srgbClr val="E9B949"/>
                </a:solidFill>
                <a:latin typeface="Aptos"/>
              </a:rPr>
              <a:t>Next: L038 Pythagoras in two dimensions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L037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Plans elevations and measures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Interpret plans and elevations and connect views to three-dimensional objects.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scale plan measures 6 cm by 4 cm at 1:100. Find the real floor area in m².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Two solids have identical front and side elevations. Must their plans be identical? Explain with an 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