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D5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28600"/>
            <a:ext cx="1143000" cy="57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417320"/>
            <a:ext cx="658368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CUMULATIVE CHECKPOINT 2 AND FEEDBACK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926080"/>
            <a:ext cx="6035040" cy="10058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0F2D4F"/>
                </a:solidFill>
              </a:defRPr>
            </a:pPr>
            <a:r>
              <a:t>GCSE Mathematics 1MA1 · L040 · 60 minutes</a:t>
            </a:r>
          </a:p>
          <a:p>
            <a:pPr>
              <a:spcAft>
                <a:spcPts val="800"/>
              </a:spcAft>
              <a:defRPr sz="1500">
                <a:solidFill>
                  <a:srgbClr val="0F2D4F"/>
                </a:solidFill>
              </a:defRPr>
            </a:pPr>
            <a:r>
              <a:t>Week 14 · Reach for the Star Gold Standard</a:t>
            </a:r>
          </a:p>
        </p:txBody>
      </p:sp>
      <p:pic>
        <p:nvPicPr>
          <p:cNvPr id="5" name="Picture 4" descr="L04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79" y="1143000"/>
            <a:ext cx="3749039" cy="2374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Objective and lesson route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Connect &amp;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Apply and explain earlier number, algebra and geometry independently. Diagnose method errors and complete a targeted repair.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Running order: Connect &amp; Check -&gt; Share -&gt; Present -&gt; Apply -&gt; Recall &amp; Review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Non-calculator first attempt. Calculator permitted only for explicitly labelled check questions.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Baseline: what do you already know?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Connect &amp;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Without notes, answer three retrieval questions: one number, one algebra and one geometry.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Tag any uncertainty as method, operation, unit or diagram.</a:t>
            </a:r>
          </a:p>
        </p:txBody>
      </p:sp>
      <p:pic>
        <p:nvPicPr>
          <p:cNvPr id="5" name="Picture 4" descr="L040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Choose your route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Share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- Visual: sketch, annotate or use the diagram.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B - Method: table, formula or calculation chain.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 - Explain: sentences showing why the method works.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Same destination. Different journey.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Model the key method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Use the repair cycle: identify the first incorrect decision, replace it with a correct method, then test it on a matched question.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repaired answer is not secure until it works without the prompt.</a:t>
            </a:r>
          </a:p>
        </p:txBody>
      </p:sp>
      <p:pic>
        <p:nvPicPr>
          <p:cNvPr id="5" name="Picture 4" descr="L040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Worked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rectangle is 12 cm by 8 cm. A 3 cm by 2 cm corner is cut out. Find the remaining area and perimeter. Show a check.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is the first decision? What check proves 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Misconception check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Where might the first incorrect decision happen?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would the learner do if they repeated the same method?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fresh question proves the repair?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Supported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Find 35% of £240 and explain the reference whole.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Solve 5(2x - 1)=3x+16 and check.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Use the scaffold first, then remove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Independent practice: scaffold removed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Find 35% of £240 and explain the reference whole.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Solve 5(2x - 1)=3x+16 and check.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cylinder has radius 4 cm and height 5 cm. Find volume exactly.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Show working and a separate check.</a:t>
            </a:r>
          </a:p>
        </p:txBody>
      </p:sp>
      <p:pic>
        <p:nvPicPr>
          <p:cNvPr id="5" name="Picture 4" descr="L040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Exam-style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rectangle is 12 cm by 8 cm. A 3 cm by 2 cm corner is cut out. Find the remaining area and perimeter. Show a check.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Mark the method, answer and check separately.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Stretch and deep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Stretch: A cylinder has radius 4 cm and height 5 cm. Find its volume exactly, then state the units of surface area.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Deep challenge: A learner uses 8² + 15² = 17 in a Pythagoras check. Identify and repair the error.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Self-mark and repair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Identify the first decision that went wrong.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Repair one answer, then solve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Independent exit evidence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Solve one fresh mixed question without notes.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Write the specific next-practice target, not a vague topic name.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This is the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Distance travelled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Compare your baseline with the exit evidence.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WWW: What is now more accurate, complete or clearly explained?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EBI: What one action will improve your next answer?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Core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Teacher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£84; the whole is £240.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x = 3. Substitute: 5(6-1)=25 and 9+16=25.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80π cm³. Surface area would be in cm².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Area = 90 cm²; perimeter = 40 cm.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D5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97280" cy="548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1371600"/>
            <a:ext cx="9601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L040 teacher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377440"/>
            <a:ext cx="8229600" cy="1645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Check degree/calculator conditions where relevant.</a:t>
            </a:r>
          </a:p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Retain baseline, repair and exit evidence.</a:t>
            </a:r>
          </a:p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Next: L041 Coordinates, gradient and intercept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2 and feedback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and explain earlier number, algebra and geometry independently.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cylinder has radius 4 cm and height 5 cm. Find its volume exactly, then state the units of surface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uses 8²+15²=17 in a Pythagoras check. Identify and repair the error.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