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D5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28600"/>
            <a:ext cx="1143000" cy="57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417320"/>
            <a:ext cx="658368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COORDINATES, GRADIENT AND INTERCEPT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926080"/>
            <a:ext cx="6035040" cy="10058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0F2D4F"/>
                </a:solidFill>
              </a:defRPr>
            </a:pPr>
            <a:r>
              <a:t>GCSE Mathematics 1MA1 · L041 · 60 minutes</a:t>
            </a:r>
          </a:p>
          <a:p>
            <a:pPr>
              <a:spcAft>
                <a:spcPts val="800"/>
              </a:spcAft>
              <a:defRPr sz="1500">
                <a:solidFill>
                  <a:srgbClr val="0F2D4F"/>
                </a:solidFill>
              </a:defRPr>
            </a:pPr>
            <a:r>
              <a:t>Week 14 · Reach for the Star Gold Standard</a:t>
            </a:r>
          </a:p>
        </p:txBody>
      </p:sp>
      <p:pic>
        <p:nvPicPr>
          <p:cNvPr id="5" name="Picture 4" descr="L04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79" y="1143000"/>
            <a:ext cx="3749039" cy="2374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Objective and lesson route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Connect &amp;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Plot coordinates and interpret gradient and vertical intercept from tables, graphs and equations.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Running order: Connect &amp; Check -&gt; Share -&gt; Present -&gt; Apply -&gt; Recall &amp; Review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Non-calculator core. Calculator not required.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Baseline: what do you already know?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Connect &amp;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Plot (0, 2), (1, 4), (2, 6) and describe the pattern.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Retrieve: what does one horizontal step do to the height?</a:t>
            </a:r>
          </a:p>
        </p:txBody>
      </p:sp>
      <p:pic>
        <p:nvPicPr>
          <p:cNvPr id="5" name="Picture 4" descr="L041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Choose your route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Share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- Visual: sketch, annotate or use the diagram.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B - Method: table, formula or calculation chain.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 - Explain: sentences showing why the method works.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Same destination. Different journey.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Model the key method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Gradient is change in y divided by change in x.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The vertical intercept is where the line crosses the y-axis, so x = 0.</a:t>
            </a:r>
          </a:p>
        </p:txBody>
      </p:sp>
      <p:pic>
        <p:nvPicPr>
          <p:cNvPr id="5" name="Picture 4" descr="L041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Worked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straight line passes through (0, -2) and (4, 10). Find the gradient and vertical intercept. Explain the meaning of each on the graph.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is the first decision? What check proves 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Misconception check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Where might the first incorrect decision happen?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would the learner do if they repeated the same method?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fresh question proves the repair?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Supported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Plot (0,1), (1,3), (2,5), (3,7).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Find the gradient of the line through (2,1) and (6,9).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Use the scaffold first, then remove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Independent practice: scaffold removed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Plot (0,1), (1,3), (2,5), (3,7).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Find the gradient of the line through (2,1) and (6,9).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For y = 3x - 4, state the gradient and y-intercept.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Show working and a separate check.</a:t>
            </a:r>
          </a:p>
        </p:txBody>
      </p:sp>
      <p:pic>
        <p:nvPicPr>
          <p:cNvPr id="5" name="Picture 4" descr="L041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Exam-style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straight line passes through (0, -2) and (4, 10). Find the gradient and vertical intercept. Explain the meaning of each on the graph.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Mark the method, answer and check separately.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Stretch and deep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Stretch: A line passes through (-3, 4) and (3, -2). Find gradient and y-intercept.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Deep challenge: Can two distinct parallel lines have different gradients? Explain using y = mx + c.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Self-mark and repair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Identify the first decision that went wrong.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Repair one answer, then solve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Independent exit evidence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Given two fresh points, find the gradient and y-intercept without prompts.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Correct one plotting or scale error.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This is the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Distance travelled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Compare your baseline with the exit evidence.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WWW: What is now more accurate, complete or clearly explained?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EBI: What one action will improve your next answer?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Core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Teacher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straight line with y increasing by 2 each step.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Gradient = 2.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Gradient 3; y-intercept -4.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Gradient = 3; intercept = -2.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D5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97280" cy="548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1371600"/>
            <a:ext cx="9601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L041 teacher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377440"/>
            <a:ext cx="8229600" cy="1645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Check degree/calculator conditions where relevant.</a:t>
            </a:r>
          </a:p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Retain baseline, repair and exit evidence.</a:t>
            </a:r>
          </a:p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Next: L042 Straight line equations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Coordinates gradient and intercept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Plot coordinates and interpret gradient and vertical intercept.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line passes through (−3, 4) and (3, −2). Find gradient and y-intercept.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Can two distinct parallel lines have different gradients? Explain using y=mx+c.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