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Distance time and speed graphs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distance–time and speed–time graphs in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distinguish height from gradient; connect area under a speed graph to distance.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runner covers 400 m in 80 s, rests for 20 s, then covers 200 m in 40 s. Find average speed for the whole journey.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distance-time graph has a downward segment. Explain what the vertical axis must represent if the graph is valid.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Distance time and speed graphs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distance–time and speed–time graphs in context.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runner covers 400 m in 80 s, rests for 20 s, then covers 200 m in 40 s. Find average speed for the whole journey.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distance-time graph has a downward segment. Explain what the vertical axis must represent if the graph is valid.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