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Graph problems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L044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Choose graphical methods and repair errors in interpreting axes and gradients.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4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4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compare two incorrect graphs; re-practise scale or gradient from diagnostic evidence.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4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journey has two equal 30 km legs at 30 km/h and 60 km/h. Find overall average speed.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4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Explain why the mean of 30 and 60 is not the overall speed for equal distances.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graph is drawn for a real context. Interpret the gradient, intercept or area as appropriate. State units and justify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Graph problems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Choose graphical methods and repair errors in interpreting axes and gradients.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journey has two equal 30 km legs at 30 km/h and 60 km/h. Find overall average speed.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Explain why the mean of 30 and 60 is not the overall speed for equal distances.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