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Sampling and data quality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Recognise populations, samples, bias and limits of conclusions.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survey designs and identify which groups may be excluded.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school has 800 learners, 200 in Year 11. How many Year 11 learners belong in a proportional sample of 64?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survey about canteen food is sent only to the school's sports team. Give two distinct sources of bias and improve selection.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Evaluate a data collection method. Identify one source of bias, improve the method and state one remaining limitation.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Sampling and data quality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Recognise populations, samples, bias and limits of conclusions.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appropriate statistic or representation and supported my comparison or interpretation with specific evidence from the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quote the relevant values or features, compare like with like and explain what the evidence shows without making an unsupported claim.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school has 800 learners, 200 in Year 11. How many Year 11 learners belong in a proportional sample of 64?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survey about canteen food is sent only to the school's sports team. Give two distinct sources of bias and improve selection.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