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Tables charts and time series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L046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Represent and interpret categorical data, grouped data and time series.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4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4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Use the worked model to choose a suitable chart; check labels, scale and misleading presentation.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4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A pie chart represents 72 people. A sector angle is 135°. Find its frequency.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46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A time-series graph starts its vertical axis at 90 instead of 0. Does this make the data wrong? Explain the risk.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tables charts and time series.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L046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Tables charts and time series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Represent and interpret categorical data, grouped data and time series.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an appropriate statistic or representation and supported my comparison or interpretation with specific evidence from the data.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quote the relevant values or features, compare like with like and explain what the evidence shows without making an unsupported claim.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pie chart represents 72 people. A sector angle is 135°. Find its frequency.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time-series graph starts its vertical axis at 90 instead of 0. Does this make the data wrong? Explain the risk.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