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Averages and spread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L047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Calculate and interpret averages and range, including grouped estimates.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4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4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contrast exact data with grouped estimates; explore the effect of an outlier.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4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Five numbers have mean 12. Four are 8, 11, 13 and 15. Find the fifth and the range.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47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data set has mean 10. One new value of 100 is added. Must the median increase?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averages and spread.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L047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Averages and spread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Calculate and interpret averages and range, including grouped estimates.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appropriate statistic or representation and supported my comparison or interpretation with specific evidence from the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quote the relevant values or features, compare like with like and explain what the evidence shows without making an unsupported claim.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Five numbers have mean 12. Four are 8, 11, 13 and 15. Find the fifth and the range.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data set has mean 10. One new value of 100 is added. Must the median increase?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