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Statistical comparisons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L048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Compare distributions using context, a typical value and spread.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4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4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model a comparison supported by two statistics; critique an unsupported claim.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4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Class A has median 14 and IQR 3; class B median 16 and IQR 9. Compare typical score and consistency.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4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Two groups share mean 20. One has range 2 and the other 30. What can and cannot be concluded?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statistical comparisons.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Statistical comparisons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Compare distributions using context, a typical value and spread.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appropriate statistic or representation and supported my comparison or interpretation with specific evidence from the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quote the relevant values or features, compare like with like and explain what the evidence shows without making an unsupported claim.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Class A has median 14 and IQR 3; class B median 16 and IQR 9. Compare typical score and consistency.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groups share mean 20. One has range 2 and the other 30. What can and cannot be concluded?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