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Probability and expected frequency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L049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Use the probability scale and calculate expected frequency.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49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49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900" b="0">
                <a:solidFill>
                  <a:srgbClr val="002D55"/>
                </a:solidFill>
                <a:latin typeface="Aptos"/>
              </a:rPr>
              <a:t>Use the worked model to connect equally likely outcomes with long-run expectation; distinguish expectation from certainty.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49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biased coin shows heads 78 times in 120 tosses. Estimate heads in the next 400 tosses.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49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Why is an expected frequency of 26 not a guarantee of exactly 26 successes?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A probability problem is presented with two stages. Complete the representation, calculate the probability and explain any assumption.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L049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Probability and expected frequency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Use the probability scale and calculate expected frequency.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represented the outcomes systematically, used the correct probability rule and checked that the probabilities or frequencies were consistent.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show the sample space, branch or set reasoning explicitly, state any dependence or condition and check totals before giving the final probability.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biased coin shows heads 78 times in 120 tosses. Estimate heads in the next 400 tosses.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Why is an expected frequency of 26 not a guarantee of exactly 26 successes?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