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Venn diagrams and set notation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L051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Venn diagrams and use set notation in probability.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place overlaps first and account for outcomes outside the sets.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Of 50 learners, 24 study art, 22 music and 8 both. Find how many study exactly one.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If P(A)=0.6, P(B)=0.5 and P(A∩B)=0.2, find P(neither).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venn diagrams and set notation.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Venn diagrams and set notation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Venn diagrams and use set notation in probability.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outcomes systematically, used the correct probability rule and checked that the probabilities or frequencies were consistent.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sample space, branch or set reasoning explicitly, state any dependence or condition and check totals before giving the final probability.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Of 50 learners, 24 study art, 22 music and 8 both. Find how many study exactly one.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If P(A)=0.6, P(B)=0.5 and P(A∩B)=0.2, find P(neither).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