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Powers roots and index laws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L053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Use powers, roots and index laws with valid conditions.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5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5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compare repeated multiplication with laws; test a false rule using a counterexample.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5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Simplify (3x²y³)(2x⁴y) and state any assumptions.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5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Is x⁵+x³=x⁸? Show why or give a counterexample.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powers roots and index laws.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L053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Powers roots and index laws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Use powers, roots and index laws with valid conditions.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an efficient numerical method, showed the key steps clearly and checked the sign, size or accuracy of my answer.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make the place-value, sign or operation decision explicit and use estimation or an inverse calculation to check a fresh question.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Simplify (3x²y³)(2x⁴y) and state any assumptions.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Is x⁵+x³=x⁸? Show why or give a counterexample.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