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Standard form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L054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Convert to and from standard form and perform calculations.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connect powers of ten to place value; check whether the coefficient is in range.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Write 0.00000056 in standard form, then multiply it by 3×10⁵.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Explain why 12×10⁴ is not in standard form and rewrite 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Solve an exam-style problem involving standard form.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Standard form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Convert to and from standard form and perform calculations.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Write 0.00000056 in standard form, then multiply it by 3×10⁵.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Explain why 12×10⁴ is not in standard form and rewrite 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