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1280160"/>
            <a:ext cx="10515600" cy="411480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2400" b="1">
                <a:solidFill>
                  <a:srgbClr val="002D55"/>
                </a:solidFill>
                <a:latin typeface="Aptos"/>
              </a:rPr>
              <a:t>Rounding error intervals and bounds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1">
                <a:solidFill>
                  <a:srgbClr val="0F2D4F"/>
                </a:solidFill>
                <a:latin typeface="Aptos"/>
              </a:rPr>
              <a:t>L055 · GCSE Mathematics 1MA1 · 60 minutes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The goal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Describe rounding intervals and reason about limits of accuracy.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Connect &amp; Check</a:t>
            </a:r>
          </a:p>
        </p:txBody>
      </p:sp>
      <p:pic>
        <p:nvPicPr>
          <p:cNvPr id="4" name="Picture 3" descr="L055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the starter in your workbook. Retrieve the prior skill, then identify one likely error before you use today's method.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Share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Compare your method with a partner. Agree on one reliable step and one check. Be ready to explain your reasoning, not just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Share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Build the method</a:t>
            </a:r>
          </a:p>
        </p:txBody>
      </p:sp>
      <p:pic>
        <p:nvPicPr>
          <p:cNvPr id="4" name="Picture 3" descr="L055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Use the worked model to use number lines to distinguish included and excluded endpoints. Record the key step and one check that proves the answer.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Present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Choose your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Choose your route: A - visual model, B - method first, or C - explain first. Whichever route you choose, your final answer must prove the lesson objective.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Guided practice</a:t>
            </a:r>
          </a:p>
        </p:txBody>
      </p:sp>
      <p:pic>
        <p:nvPicPr>
          <p:cNvPr id="4" name="Picture 3" descr="L055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A rectangle is 8.2 cm by 5.6 cm to the nearest 0.1 cm. Find its lower area bound.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Independent practice</a:t>
            </a:r>
          </a:p>
        </p:txBody>
      </p:sp>
      <p:pic>
        <p:nvPicPr>
          <p:cNvPr id="4" name="Picture 3" descr="L055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A rounded length is 10 cm to nearest cm. Is 10.5 cm included? Explain.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Exam-style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Solve an exam-style problem involving rounding error intervals and bounds. Show working, include a check and interpret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Recall &amp; Review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a fresh question without notes. Check your answer, correct one error if needed, and record the next practice step.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Before next lesson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Correct one error, record one target and complete the flipped learning task.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11/11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L055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Rounding error intervals and bounds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Describe rounding intervals and reason about limits of accuracy.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selected an efficient numerical method, showed the key steps clearly and checked the sign, size or accuracy of my answer.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make the place-value, sign or operation decision explicit and use estimation or an inverse calculation to check a fresh question.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rectangle is 8.2 cm by 5.6 cm to the nearest 0.1 cm. Find its lower area bound.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rounded length is 10 cm to nearest cm. Is 10.5 cm included? Explain.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