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Number accuracy pathway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L056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Select appropriate exact or approximate forms and explain accuracy.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5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5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foundation: rounding and estimation repair. Higher: surds, rationalisation and calculated bounds.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5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Estimate 398×0.051 to one significant figure, then calculate exactly.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5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measurement rounds to 1.20 to two decimal places. State the interval and explain why 1.205 is excluded.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number accuracy pathway.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L056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Number accuracy pathway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Select appropriate exact or approximate forms and explain accuracy.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an efficient numerical method, showed the key steps clearly and checked the sign, size or accuracy of my answer.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make the place-value, sign or operation decision explicit and use estimation or an inverse calculation to check a fresh question.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Estimate 398×0.051 to one significant figure, then calculate exactly.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measurement rounds to 1.20 to two decimal places. State the interval and explain why 1.205 is excluded.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